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62" r:id="rId3"/>
    <p:sldId id="265" r:id="rId4"/>
    <p:sldId id="285" r:id="rId5"/>
    <p:sldId id="272" r:id="rId6"/>
    <p:sldId id="289" r:id="rId7"/>
    <p:sldId id="287" r:id="rId8"/>
    <p:sldId id="290" r:id="rId9"/>
    <p:sldId id="288" r:id="rId10"/>
    <p:sldId id="286" r:id="rId11"/>
    <p:sldId id="271" r:id="rId12"/>
    <p:sldId id="278" r:id="rId13"/>
    <p:sldId id="28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8CD2"/>
    <a:srgbClr val="278EA5"/>
    <a:srgbClr val="071E3D"/>
    <a:srgbClr val="1F4287"/>
    <a:srgbClr val="21E6C1"/>
    <a:srgbClr val="60C4B0"/>
    <a:srgbClr val="027CA5"/>
    <a:srgbClr val="204988"/>
    <a:srgbClr val="32327B"/>
    <a:srgbClr val="C19D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492" y="6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9C3F2-01DF-4DF7-BC91-EC84D13B7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80D0B-881F-495C-A6E2-74068042A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D5A06-A773-4BD5-9B81-3D3EAD14F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75933-48BF-41CD-9C16-4436B8DBD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AD475-5CC7-44BD-9E0E-8BB839D7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3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41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41A72B1-0B57-467E-88CA-2D799AA9D3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363" y="1855788"/>
            <a:ext cx="3971925" cy="3713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1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ECF317-2AB7-413B-B75A-8EC4739C14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" y="1185069"/>
            <a:ext cx="12187238" cy="2784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44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9C41C3E-865C-4C23-8F59-E62E88C8AC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04861" y="2286011"/>
            <a:ext cx="2285977" cy="2285978"/>
          </a:xfrm>
          <a:custGeom>
            <a:avLst/>
            <a:gdLst>
              <a:gd name="connsiteX0" fmla="*/ 1142989 w 2285977"/>
              <a:gd name="connsiteY0" fmla="*/ 0 h 2285978"/>
              <a:gd name="connsiteX1" fmla="*/ 1951204 w 2285977"/>
              <a:gd name="connsiteY1" fmla="*/ 334774 h 2285978"/>
              <a:gd name="connsiteX2" fmla="*/ 1951204 w 2285977"/>
              <a:gd name="connsiteY2" fmla="*/ 1951205 h 2285978"/>
              <a:gd name="connsiteX3" fmla="*/ 334773 w 2285977"/>
              <a:gd name="connsiteY3" fmla="*/ 1951205 h 2285978"/>
              <a:gd name="connsiteX4" fmla="*/ 334773 w 2285977"/>
              <a:gd name="connsiteY4" fmla="*/ 334774 h 2285978"/>
              <a:gd name="connsiteX5" fmla="*/ 1142989 w 2285977"/>
              <a:gd name="connsiteY5" fmla="*/ 0 h 228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5977" h="2285978">
                <a:moveTo>
                  <a:pt x="1142989" y="0"/>
                </a:moveTo>
                <a:cubicBezTo>
                  <a:pt x="1435505" y="0"/>
                  <a:pt x="1728022" y="111591"/>
                  <a:pt x="1951204" y="334774"/>
                </a:cubicBezTo>
                <a:cubicBezTo>
                  <a:pt x="2397569" y="781139"/>
                  <a:pt x="2397569" y="1504840"/>
                  <a:pt x="1951204" y="1951205"/>
                </a:cubicBezTo>
                <a:cubicBezTo>
                  <a:pt x="1504839" y="2397570"/>
                  <a:pt x="781138" y="2397570"/>
                  <a:pt x="334773" y="1951205"/>
                </a:cubicBezTo>
                <a:cubicBezTo>
                  <a:pt x="-111592" y="1504840"/>
                  <a:pt x="-111592" y="781139"/>
                  <a:pt x="334773" y="334774"/>
                </a:cubicBezTo>
                <a:cubicBezTo>
                  <a:pt x="557955" y="111591"/>
                  <a:pt x="850472" y="0"/>
                  <a:pt x="11429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D3956EA-0A82-43FE-B53D-148165BDA2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66676" y="2286011"/>
            <a:ext cx="2285977" cy="2285978"/>
          </a:xfrm>
          <a:custGeom>
            <a:avLst/>
            <a:gdLst>
              <a:gd name="connsiteX0" fmla="*/ 1142989 w 2285977"/>
              <a:gd name="connsiteY0" fmla="*/ 0 h 2285978"/>
              <a:gd name="connsiteX1" fmla="*/ 1951204 w 2285977"/>
              <a:gd name="connsiteY1" fmla="*/ 334774 h 2285978"/>
              <a:gd name="connsiteX2" fmla="*/ 1951204 w 2285977"/>
              <a:gd name="connsiteY2" fmla="*/ 1951205 h 2285978"/>
              <a:gd name="connsiteX3" fmla="*/ 334773 w 2285977"/>
              <a:gd name="connsiteY3" fmla="*/ 1951205 h 2285978"/>
              <a:gd name="connsiteX4" fmla="*/ 334773 w 2285977"/>
              <a:gd name="connsiteY4" fmla="*/ 334774 h 2285978"/>
              <a:gd name="connsiteX5" fmla="*/ 1142989 w 2285977"/>
              <a:gd name="connsiteY5" fmla="*/ 0 h 228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5977" h="2285978">
                <a:moveTo>
                  <a:pt x="1142989" y="0"/>
                </a:moveTo>
                <a:cubicBezTo>
                  <a:pt x="1435505" y="0"/>
                  <a:pt x="1728022" y="111591"/>
                  <a:pt x="1951204" y="334774"/>
                </a:cubicBezTo>
                <a:cubicBezTo>
                  <a:pt x="2397569" y="781139"/>
                  <a:pt x="2397569" y="1504840"/>
                  <a:pt x="1951204" y="1951205"/>
                </a:cubicBezTo>
                <a:cubicBezTo>
                  <a:pt x="1504839" y="2397570"/>
                  <a:pt x="781138" y="2397570"/>
                  <a:pt x="334773" y="1951205"/>
                </a:cubicBezTo>
                <a:cubicBezTo>
                  <a:pt x="-111592" y="1504840"/>
                  <a:pt x="-111592" y="781139"/>
                  <a:pt x="334773" y="334774"/>
                </a:cubicBezTo>
                <a:cubicBezTo>
                  <a:pt x="557955" y="111591"/>
                  <a:pt x="850472" y="0"/>
                  <a:pt x="11429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2F69469-EBE4-47D1-9F20-02BC0E140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8491" y="2286011"/>
            <a:ext cx="2285977" cy="2285978"/>
          </a:xfrm>
          <a:custGeom>
            <a:avLst/>
            <a:gdLst>
              <a:gd name="connsiteX0" fmla="*/ 1142989 w 2285977"/>
              <a:gd name="connsiteY0" fmla="*/ 0 h 2285978"/>
              <a:gd name="connsiteX1" fmla="*/ 1951204 w 2285977"/>
              <a:gd name="connsiteY1" fmla="*/ 334774 h 2285978"/>
              <a:gd name="connsiteX2" fmla="*/ 1951204 w 2285977"/>
              <a:gd name="connsiteY2" fmla="*/ 1951205 h 2285978"/>
              <a:gd name="connsiteX3" fmla="*/ 334773 w 2285977"/>
              <a:gd name="connsiteY3" fmla="*/ 1951205 h 2285978"/>
              <a:gd name="connsiteX4" fmla="*/ 334773 w 2285977"/>
              <a:gd name="connsiteY4" fmla="*/ 334774 h 2285978"/>
              <a:gd name="connsiteX5" fmla="*/ 1142989 w 2285977"/>
              <a:gd name="connsiteY5" fmla="*/ 0 h 228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5977" h="2285978">
                <a:moveTo>
                  <a:pt x="1142989" y="0"/>
                </a:moveTo>
                <a:cubicBezTo>
                  <a:pt x="1435505" y="0"/>
                  <a:pt x="1728022" y="111591"/>
                  <a:pt x="1951204" y="334774"/>
                </a:cubicBezTo>
                <a:cubicBezTo>
                  <a:pt x="2397569" y="781139"/>
                  <a:pt x="2397569" y="1504840"/>
                  <a:pt x="1951204" y="1951205"/>
                </a:cubicBezTo>
                <a:cubicBezTo>
                  <a:pt x="1504839" y="2397570"/>
                  <a:pt x="781138" y="2397570"/>
                  <a:pt x="334773" y="1951205"/>
                </a:cubicBezTo>
                <a:cubicBezTo>
                  <a:pt x="-111592" y="1504840"/>
                  <a:pt x="-111592" y="781139"/>
                  <a:pt x="334773" y="334774"/>
                </a:cubicBezTo>
                <a:cubicBezTo>
                  <a:pt x="557955" y="111591"/>
                  <a:pt x="850472" y="0"/>
                  <a:pt x="11429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13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C68EC7-79B7-4D00-9832-AA57C4460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89979" cy="6858000"/>
          </a:xfrm>
          <a:custGeom>
            <a:avLst/>
            <a:gdLst>
              <a:gd name="connsiteX0" fmla="*/ 1130998 w 6689979"/>
              <a:gd name="connsiteY0" fmla="*/ 0 h 6858000"/>
              <a:gd name="connsiteX1" fmla="*/ 6689979 w 6689979"/>
              <a:gd name="connsiteY1" fmla="*/ 0 h 6858000"/>
              <a:gd name="connsiteX2" fmla="*/ 2618327 w 6689979"/>
              <a:gd name="connsiteY2" fmla="*/ 6858000 h 6858000"/>
              <a:gd name="connsiteX3" fmla="*/ 0 w 6689979"/>
              <a:gd name="connsiteY3" fmla="*/ 6858000 h 6858000"/>
              <a:gd name="connsiteX4" fmla="*/ 0 w 6689979"/>
              <a:gd name="connsiteY4" fmla="*/ 19049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979" h="6858000">
                <a:moveTo>
                  <a:pt x="1130998" y="0"/>
                </a:moveTo>
                <a:lnTo>
                  <a:pt x="6689979" y="0"/>
                </a:lnTo>
                <a:lnTo>
                  <a:pt x="2618327" y="6858000"/>
                </a:lnTo>
                <a:lnTo>
                  <a:pt x="0" y="6858000"/>
                </a:lnTo>
                <a:lnTo>
                  <a:pt x="0" y="19049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83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BE1C7E7-F4A9-4DA8-8D53-7B6A971CD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7387" y="3195570"/>
            <a:ext cx="2894013" cy="27908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0156171-E479-4406-9CB7-E2A0D84655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44485" y="3195570"/>
            <a:ext cx="2894013" cy="2790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96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F531D58-F288-4A52-BDEB-7663D13CC9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79546" y="1125004"/>
            <a:ext cx="4462107" cy="41354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06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2D89BF-01C1-41F0-8A97-FFDE46770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658225" cy="6858000"/>
          </a:xfrm>
          <a:custGeom>
            <a:avLst/>
            <a:gdLst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6380416 w 8658225"/>
              <a:gd name="connsiteY2" fmla="*/ 6858000 h 6858000"/>
              <a:gd name="connsiteX3" fmla="*/ 0 w 86582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8225" h="6858000">
                <a:moveTo>
                  <a:pt x="0" y="0"/>
                </a:moveTo>
                <a:lnTo>
                  <a:pt x="8658225" y="0"/>
                </a:lnTo>
                <a:lnTo>
                  <a:pt x="638041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3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9FD9BC5-467B-4CF8-BD3F-7641565038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613" y="1487488"/>
            <a:ext cx="3030537" cy="3821112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28FCD2-CB66-460F-B2C7-1C8DDAC400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4975" y="3135313"/>
            <a:ext cx="1868488" cy="3221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59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039FAE7-E4E1-41FE-A0F5-3294B05656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00366" y="0"/>
            <a:ext cx="9290399" cy="5001959"/>
          </a:xfrm>
          <a:custGeom>
            <a:avLst/>
            <a:gdLst>
              <a:gd name="connsiteX0" fmla="*/ 0 w 9290399"/>
              <a:gd name="connsiteY0" fmla="*/ 0 h 5001959"/>
              <a:gd name="connsiteX1" fmla="*/ 9290399 w 9290399"/>
              <a:gd name="connsiteY1" fmla="*/ 0 h 5001959"/>
              <a:gd name="connsiteX2" fmla="*/ 9290399 w 9290399"/>
              <a:gd name="connsiteY2" fmla="*/ 4182713 h 5001959"/>
              <a:gd name="connsiteX3" fmla="*/ 6177725 w 9290399"/>
              <a:gd name="connsiteY3" fmla="*/ 5001959 h 5001959"/>
              <a:gd name="connsiteX4" fmla="*/ 0 w 9290399"/>
              <a:gd name="connsiteY4" fmla="*/ 0 h 500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90399" h="5001959">
                <a:moveTo>
                  <a:pt x="0" y="0"/>
                </a:moveTo>
                <a:lnTo>
                  <a:pt x="9290399" y="0"/>
                </a:lnTo>
                <a:lnTo>
                  <a:pt x="9290399" y="4182713"/>
                </a:lnTo>
                <a:cubicBezTo>
                  <a:pt x="8371808" y="4704207"/>
                  <a:pt x="7309580" y="5001959"/>
                  <a:pt x="6177725" y="5001959"/>
                </a:cubicBezTo>
                <a:cubicBezTo>
                  <a:pt x="3140488" y="5001959"/>
                  <a:pt x="604075" y="2857500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3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A639-631A-485C-B055-2A3D86761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28615-E89B-4D87-9F83-5436D2C2D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2F6AB-8F51-4E9B-8C41-89BE0F5FD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501D8-966B-4004-ACB3-6D0361CAB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9D744-B184-4ECB-AB30-E23B0A7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800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0BDF80B-188B-400F-BD0A-C0C21A701145}"/>
              </a:ext>
            </a:extLst>
          </p:cNvPr>
          <p:cNvSpPr/>
          <p:nvPr userDrawn="1"/>
        </p:nvSpPr>
        <p:spPr>
          <a:xfrm>
            <a:off x="960143" y="1297040"/>
            <a:ext cx="2206665" cy="1209068"/>
          </a:xfrm>
          <a:custGeom>
            <a:avLst/>
            <a:gdLst>
              <a:gd name="connsiteX0" fmla="*/ 63212 w 2206665"/>
              <a:gd name="connsiteY0" fmla="*/ 1207597 h 1209068"/>
              <a:gd name="connsiteX1" fmla="*/ 3448 w 2206665"/>
              <a:gd name="connsiteY1" fmla="*/ 1147833 h 1209068"/>
              <a:gd name="connsiteX2" fmla="*/ 338631 w 2206665"/>
              <a:gd name="connsiteY2" fmla="*/ 338631 h 1209068"/>
              <a:gd name="connsiteX3" fmla="*/ 1147834 w 2206665"/>
              <a:gd name="connsiteY3" fmla="*/ 3448 h 1209068"/>
              <a:gd name="connsiteX4" fmla="*/ 2198482 w 2206665"/>
              <a:gd name="connsiteY4" fmla="*/ 693536 h 1209068"/>
              <a:gd name="connsiteX5" fmla="*/ 2167405 w 2206665"/>
              <a:gd name="connsiteY5" fmla="*/ 772103 h 1209068"/>
              <a:gd name="connsiteX6" fmla="*/ 2088793 w 2206665"/>
              <a:gd name="connsiteY6" fmla="*/ 741026 h 1209068"/>
              <a:gd name="connsiteX7" fmla="*/ 1147834 w 2206665"/>
              <a:gd name="connsiteY7" fmla="*/ 122976 h 1209068"/>
              <a:gd name="connsiteX8" fmla="*/ 122976 w 2206665"/>
              <a:gd name="connsiteY8" fmla="*/ 1147833 h 1209068"/>
              <a:gd name="connsiteX9" fmla="*/ 63212 w 2206665"/>
              <a:gd name="connsiteY9" fmla="*/ 1207597 h 120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6665" h="1209068">
                <a:moveTo>
                  <a:pt x="63212" y="1207597"/>
                </a:moveTo>
                <a:cubicBezTo>
                  <a:pt x="30204" y="1207597"/>
                  <a:pt x="3448" y="1180841"/>
                  <a:pt x="3448" y="1147833"/>
                </a:cubicBezTo>
                <a:cubicBezTo>
                  <a:pt x="3448" y="842164"/>
                  <a:pt x="122470" y="554792"/>
                  <a:pt x="338631" y="338631"/>
                </a:cubicBezTo>
                <a:cubicBezTo>
                  <a:pt x="554792" y="122470"/>
                  <a:pt x="842165" y="3448"/>
                  <a:pt x="1147834" y="3448"/>
                </a:cubicBezTo>
                <a:cubicBezTo>
                  <a:pt x="1604567" y="3448"/>
                  <a:pt x="2016984" y="274316"/>
                  <a:pt x="2198482" y="693536"/>
                </a:cubicBezTo>
                <a:cubicBezTo>
                  <a:pt x="2211584" y="723832"/>
                  <a:pt x="2197655" y="759001"/>
                  <a:pt x="2167405" y="772103"/>
                </a:cubicBezTo>
                <a:cubicBezTo>
                  <a:pt x="2137109" y="785205"/>
                  <a:pt x="2101941" y="771275"/>
                  <a:pt x="2088793" y="741026"/>
                </a:cubicBezTo>
                <a:cubicBezTo>
                  <a:pt x="1926235" y="365571"/>
                  <a:pt x="1556894" y="122976"/>
                  <a:pt x="1147834" y="122976"/>
                </a:cubicBezTo>
                <a:cubicBezTo>
                  <a:pt x="582744" y="122976"/>
                  <a:pt x="122976" y="582743"/>
                  <a:pt x="122976" y="1147833"/>
                </a:cubicBezTo>
                <a:cubicBezTo>
                  <a:pt x="122976" y="1180841"/>
                  <a:pt x="96220" y="1207597"/>
                  <a:pt x="63212" y="1207597"/>
                </a:cubicBezTo>
                <a:close/>
              </a:path>
            </a:pathLst>
          </a:custGeom>
          <a:solidFill>
            <a:srgbClr val="21E6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ABB4D28-93FD-4955-BD5A-7E35B59D42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6793" y="1465390"/>
            <a:ext cx="1962370" cy="1958922"/>
          </a:xfrm>
          <a:custGeom>
            <a:avLst/>
            <a:gdLst>
              <a:gd name="connsiteX0" fmla="*/ 981185 w 1962370"/>
              <a:gd name="connsiteY0" fmla="*/ 0 h 1958922"/>
              <a:gd name="connsiteX1" fmla="*/ 1962370 w 1962370"/>
              <a:gd name="connsiteY1" fmla="*/ 981185 h 1958922"/>
              <a:gd name="connsiteX2" fmla="*/ 1962324 w 1962370"/>
              <a:gd name="connsiteY2" fmla="*/ 984633 h 1958922"/>
              <a:gd name="connsiteX3" fmla="*/ 1879620 w 1962370"/>
              <a:gd name="connsiteY3" fmla="*/ 981185 h 1958922"/>
              <a:gd name="connsiteX4" fmla="*/ 898481 w 1962370"/>
              <a:gd name="connsiteY4" fmla="*/ 1958922 h 1958922"/>
              <a:gd name="connsiteX5" fmla="*/ 0 w 1962370"/>
              <a:gd name="connsiteY5" fmla="*/ 981185 h 1958922"/>
              <a:gd name="connsiteX6" fmla="*/ 981185 w 1962370"/>
              <a:gd name="connsiteY6" fmla="*/ 0 h 195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2370" h="1958922">
                <a:moveTo>
                  <a:pt x="981185" y="0"/>
                </a:moveTo>
                <a:cubicBezTo>
                  <a:pt x="1523060" y="0"/>
                  <a:pt x="1962370" y="439310"/>
                  <a:pt x="1962370" y="981185"/>
                </a:cubicBezTo>
                <a:cubicBezTo>
                  <a:pt x="1962370" y="982334"/>
                  <a:pt x="1962370" y="983484"/>
                  <a:pt x="1962324" y="984633"/>
                </a:cubicBezTo>
                <a:cubicBezTo>
                  <a:pt x="1935062" y="982334"/>
                  <a:pt x="1907479" y="981185"/>
                  <a:pt x="1879620" y="981185"/>
                </a:cubicBezTo>
                <a:cubicBezTo>
                  <a:pt x="1338895" y="981185"/>
                  <a:pt x="900320" y="1418564"/>
                  <a:pt x="898481" y="1958922"/>
                </a:cubicBezTo>
                <a:cubicBezTo>
                  <a:pt x="395315" y="1916949"/>
                  <a:pt x="0" y="1495200"/>
                  <a:pt x="0" y="981185"/>
                </a:cubicBezTo>
                <a:cubicBezTo>
                  <a:pt x="0" y="439310"/>
                  <a:pt x="439310" y="0"/>
                  <a:pt x="981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8C286B2-2935-454A-A3B7-9A1D27015B47}"/>
              </a:ext>
            </a:extLst>
          </p:cNvPr>
          <p:cNvSpPr/>
          <p:nvPr userDrawn="1"/>
        </p:nvSpPr>
        <p:spPr>
          <a:xfrm>
            <a:off x="6387325" y="1297040"/>
            <a:ext cx="2206665" cy="1209068"/>
          </a:xfrm>
          <a:custGeom>
            <a:avLst/>
            <a:gdLst>
              <a:gd name="connsiteX0" fmla="*/ 63212 w 2206665"/>
              <a:gd name="connsiteY0" fmla="*/ 1207597 h 1209068"/>
              <a:gd name="connsiteX1" fmla="*/ 3448 w 2206665"/>
              <a:gd name="connsiteY1" fmla="*/ 1147833 h 1209068"/>
              <a:gd name="connsiteX2" fmla="*/ 338631 w 2206665"/>
              <a:gd name="connsiteY2" fmla="*/ 338631 h 1209068"/>
              <a:gd name="connsiteX3" fmla="*/ 1147834 w 2206665"/>
              <a:gd name="connsiteY3" fmla="*/ 3448 h 1209068"/>
              <a:gd name="connsiteX4" fmla="*/ 2198482 w 2206665"/>
              <a:gd name="connsiteY4" fmla="*/ 693536 h 1209068"/>
              <a:gd name="connsiteX5" fmla="*/ 2167405 w 2206665"/>
              <a:gd name="connsiteY5" fmla="*/ 772103 h 1209068"/>
              <a:gd name="connsiteX6" fmla="*/ 2088793 w 2206665"/>
              <a:gd name="connsiteY6" fmla="*/ 741026 h 1209068"/>
              <a:gd name="connsiteX7" fmla="*/ 1147834 w 2206665"/>
              <a:gd name="connsiteY7" fmla="*/ 122976 h 1209068"/>
              <a:gd name="connsiteX8" fmla="*/ 122976 w 2206665"/>
              <a:gd name="connsiteY8" fmla="*/ 1147833 h 1209068"/>
              <a:gd name="connsiteX9" fmla="*/ 63212 w 2206665"/>
              <a:gd name="connsiteY9" fmla="*/ 1207597 h 120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6665" h="1209068">
                <a:moveTo>
                  <a:pt x="63212" y="1207597"/>
                </a:moveTo>
                <a:cubicBezTo>
                  <a:pt x="30204" y="1207597"/>
                  <a:pt x="3448" y="1180841"/>
                  <a:pt x="3448" y="1147833"/>
                </a:cubicBezTo>
                <a:cubicBezTo>
                  <a:pt x="3448" y="842164"/>
                  <a:pt x="122470" y="554792"/>
                  <a:pt x="338631" y="338631"/>
                </a:cubicBezTo>
                <a:cubicBezTo>
                  <a:pt x="554792" y="122470"/>
                  <a:pt x="842165" y="3448"/>
                  <a:pt x="1147834" y="3448"/>
                </a:cubicBezTo>
                <a:cubicBezTo>
                  <a:pt x="1604567" y="3448"/>
                  <a:pt x="2016984" y="274316"/>
                  <a:pt x="2198482" y="693536"/>
                </a:cubicBezTo>
                <a:cubicBezTo>
                  <a:pt x="2211584" y="723832"/>
                  <a:pt x="2197655" y="759001"/>
                  <a:pt x="2167405" y="772103"/>
                </a:cubicBezTo>
                <a:cubicBezTo>
                  <a:pt x="2137109" y="785205"/>
                  <a:pt x="2101941" y="771275"/>
                  <a:pt x="2088793" y="741026"/>
                </a:cubicBezTo>
                <a:cubicBezTo>
                  <a:pt x="1926235" y="365571"/>
                  <a:pt x="1556894" y="122976"/>
                  <a:pt x="1147834" y="122976"/>
                </a:cubicBezTo>
                <a:cubicBezTo>
                  <a:pt x="582744" y="122976"/>
                  <a:pt x="122976" y="582743"/>
                  <a:pt x="122976" y="1147833"/>
                </a:cubicBezTo>
                <a:cubicBezTo>
                  <a:pt x="122976" y="1180841"/>
                  <a:pt x="96220" y="1207597"/>
                  <a:pt x="63212" y="1207597"/>
                </a:cubicBezTo>
                <a:close/>
              </a:path>
            </a:pathLst>
          </a:custGeom>
          <a:solidFill>
            <a:srgbClr val="21E6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C5631B-114F-4EBC-B3FB-C5E6D5DFD9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53975" y="1465390"/>
            <a:ext cx="1962370" cy="1958922"/>
          </a:xfrm>
          <a:custGeom>
            <a:avLst/>
            <a:gdLst>
              <a:gd name="connsiteX0" fmla="*/ 981185 w 1962370"/>
              <a:gd name="connsiteY0" fmla="*/ 0 h 1958922"/>
              <a:gd name="connsiteX1" fmla="*/ 1962370 w 1962370"/>
              <a:gd name="connsiteY1" fmla="*/ 981185 h 1958922"/>
              <a:gd name="connsiteX2" fmla="*/ 1962324 w 1962370"/>
              <a:gd name="connsiteY2" fmla="*/ 984633 h 1958922"/>
              <a:gd name="connsiteX3" fmla="*/ 1879620 w 1962370"/>
              <a:gd name="connsiteY3" fmla="*/ 981185 h 1958922"/>
              <a:gd name="connsiteX4" fmla="*/ 898481 w 1962370"/>
              <a:gd name="connsiteY4" fmla="*/ 1958922 h 1958922"/>
              <a:gd name="connsiteX5" fmla="*/ 0 w 1962370"/>
              <a:gd name="connsiteY5" fmla="*/ 981185 h 1958922"/>
              <a:gd name="connsiteX6" fmla="*/ 981185 w 1962370"/>
              <a:gd name="connsiteY6" fmla="*/ 0 h 195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2370" h="1958922">
                <a:moveTo>
                  <a:pt x="981185" y="0"/>
                </a:moveTo>
                <a:cubicBezTo>
                  <a:pt x="1523060" y="0"/>
                  <a:pt x="1962370" y="439310"/>
                  <a:pt x="1962370" y="981185"/>
                </a:cubicBezTo>
                <a:cubicBezTo>
                  <a:pt x="1962370" y="982334"/>
                  <a:pt x="1962370" y="983484"/>
                  <a:pt x="1962324" y="984633"/>
                </a:cubicBezTo>
                <a:cubicBezTo>
                  <a:pt x="1935062" y="982334"/>
                  <a:pt x="1907479" y="981185"/>
                  <a:pt x="1879620" y="981185"/>
                </a:cubicBezTo>
                <a:cubicBezTo>
                  <a:pt x="1338895" y="981185"/>
                  <a:pt x="900320" y="1418564"/>
                  <a:pt x="898481" y="1958922"/>
                </a:cubicBezTo>
                <a:cubicBezTo>
                  <a:pt x="395315" y="1916949"/>
                  <a:pt x="0" y="1495200"/>
                  <a:pt x="0" y="981185"/>
                </a:cubicBezTo>
                <a:cubicBezTo>
                  <a:pt x="0" y="439310"/>
                  <a:pt x="439310" y="0"/>
                  <a:pt x="981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BCB0BE4-5449-4B34-BB6C-AF45CC241D03}"/>
              </a:ext>
            </a:extLst>
          </p:cNvPr>
          <p:cNvSpPr/>
          <p:nvPr userDrawn="1"/>
        </p:nvSpPr>
        <p:spPr>
          <a:xfrm>
            <a:off x="960143" y="4050727"/>
            <a:ext cx="2206665" cy="1209068"/>
          </a:xfrm>
          <a:custGeom>
            <a:avLst/>
            <a:gdLst>
              <a:gd name="connsiteX0" fmla="*/ 63212 w 2206665"/>
              <a:gd name="connsiteY0" fmla="*/ 1207597 h 1209068"/>
              <a:gd name="connsiteX1" fmla="*/ 3448 w 2206665"/>
              <a:gd name="connsiteY1" fmla="*/ 1147833 h 1209068"/>
              <a:gd name="connsiteX2" fmla="*/ 338631 w 2206665"/>
              <a:gd name="connsiteY2" fmla="*/ 338631 h 1209068"/>
              <a:gd name="connsiteX3" fmla="*/ 1147834 w 2206665"/>
              <a:gd name="connsiteY3" fmla="*/ 3448 h 1209068"/>
              <a:gd name="connsiteX4" fmla="*/ 2198482 w 2206665"/>
              <a:gd name="connsiteY4" fmla="*/ 693536 h 1209068"/>
              <a:gd name="connsiteX5" fmla="*/ 2167405 w 2206665"/>
              <a:gd name="connsiteY5" fmla="*/ 772103 h 1209068"/>
              <a:gd name="connsiteX6" fmla="*/ 2088793 w 2206665"/>
              <a:gd name="connsiteY6" fmla="*/ 741026 h 1209068"/>
              <a:gd name="connsiteX7" fmla="*/ 1147834 w 2206665"/>
              <a:gd name="connsiteY7" fmla="*/ 122976 h 1209068"/>
              <a:gd name="connsiteX8" fmla="*/ 122976 w 2206665"/>
              <a:gd name="connsiteY8" fmla="*/ 1147833 h 1209068"/>
              <a:gd name="connsiteX9" fmla="*/ 63212 w 2206665"/>
              <a:gd name="connsiteY9" fmla="*/ 1207597 h 120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6665" h="1209068">
                <a:moveTo>
                  <a:pt x="63212" y="1207597"/>
                </a:moveTo>
                <a:cubicBezTo>
                  <a:pt x="30204" y="1207597"/>
                  <a:pt x="3448" y="1180841"/>
                  <a:pt x="3448" y="1147833"/>
                </a:cubicBezTo>
                <a:cubicBezTo>
                  <a:pt x="3448" y="842164"/>
                  <a:pt x="122470" y="554792"/>
                  <a:pt x="338631" y="338631"/>
                </a:cubicBezTo>
                <a:cubicBezTo>
                  <a:pt x="554792" y="122470"/>
                  <a:pt x="842165" y="3448"/>
                  <a:pt x="1147834" y="3448"/>
                </a:cubicBezTo>
                <a:cubicBezTo>
                  <a:pt x="1604567" y="3448"/>
                  <a:pt x="2016984" y="274316"/>
                  <a:pt x="2198482" y="693536"/>
                </a:cubicBezTo>
                <a:cubicBezTo>
                  <a:pt x="2211584" y="723832"/>
                  <a:pt x="2197655" y="759001"/>
                  <a:pt x="2167405" y="772103"/>
                </a:cubicBezTo>
                <a:cubicBezTo>
                  <a:pt x="2137109" y="785205"/>
                  <a:pt x="2101941" y="771275"/>
                  <a:pt x="2088793" y="741026"/>
                </a:cubicBezTo>
                <a:cubicBezTo>
                  <a:pt x="1926235" y="365571"/>
                  <a:pt x="1556894" y="122976"/>
                  <a:pt x="1147834" y="122976"/>
                </a:cubicBezTo>
                <a:cubicBezTo>
                  <a:pt x="582744" y="122976"/>
                  <a:pt x="122976" y="582743"/>
                  <a:pt x="122976" y="1147833"/>
                </a:cubicBezTo>
                <a:cubicBezTo>
                  <a:pt x="122976" y="1180841"/>
                  <a:pt x="96220" y="1207597"/>
                  <a:pt x="63212" y="1207597"/>
                </a:cubicBezTo>
                <a:close/>
              </a:path>
            </a:pathLst>
          </a:custGeom>
          <a:solidFill>
            <a:srgbClr val="21E6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5195397-DA24-4942-8D37-5F21717715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26793" y="4219077"/>
            <a:ext cx="1962370" cy="1958922"/>
          </a:xfrm>
          <a:custGeom>
            <a:avLst/>
            <a:gdLst>
              <a:gd name="connsiteX0" fmla="*/ 981185 w 1962370"/>
              <a:gd name="connsiteY0" fmla="*/ 0 h 1958922"/>
              <a:gd name="connsiteX1" fmla="*/ 1962370 w 1962370"/>
              <a:gd name="connsiteY1" fmla="*/ 981185 h 1958922"/>
              <a:gd name="connsiteX2" fmla="*/ 1962324 w 1962370"/>
              <a:gd name="connsiteY2" fmla="*/ 984633 h 1958922"/>
              <a:gd name="connsiteX3" fmla="*/ 1879620 w 1962370"/>
              <a:gd name="connsiteY3" fmla="*/ 981185 h 1958922"/>
              <a:gd name="connsiteX4" fmla="*/ 898481 w 1962370"/>
              <a:gd name="connsiteY4" fmla="*/ 1958922 h 1958922"/>
              <a:gd name="connsiteX5" fmla="*/ 0 w 1962370"/>
              <a:gd name="connsiteY5" fmla="*/ 981185 h 1958922"/>
              <a:gd name="connsiteX6" fmla="*/ 981185 w 1962370"/>
              <a:gd name="connsiteY6" fmla="*/ 0 h 195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2370" h="1958922">
                <a:moveTo>
                  <a:pt x="981185" y="0"/>
                </a:moveTo>
                <a:cubicBezTo>
                  <a:pt x="1523060" y="0"/>
                  <a:pt x="1962370" y="439310"/>
                  <a:pt x="1962370" y="981185"/>
                </a:cubicBezTo>
                <a:cubicBezTo>
                  <a:pt x="1962370" y="982334"/>
                  <a:pt x="1962370" y="983484"/>
                  <a:pt x="1962324" y="984633"/>
                </a:cubicBezTo>
                <a:cubicBezTo>
                  <a:pt x="1935062" y="982334"/>
                  <a:pt x="1907479" y="981185"/>
                  <a:pt x="1879620" y="981185"/>
                </a:cubicBezTo>
                <a:cubicBezTo>
                  <a:pt x="1338895" y="981185"/>
                  <a:pt x="900320" y="1418564"/>
                  <a:pt x="898481" y="1958922"/>
                </a:cubicBezTo>
                <a:cubicBezTo>
                  <a:pt x="395315" y="1916949"/>
                  <a:pt x="0" y="1495200"/>
                  <a:pt x="0" y="981185"/>
                </a:cubicBezTo>
                <a:cubicBezTo>
                  <a:pt x="0" y="439310"/>
                  <a:pt x="439310" y="0"/>
                  <a:pt x="981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0848B47-3D47-4B7D-9B7E-20BC26A10025}"/>
              </a:ext>
            </a:extLst>
          </p:cNvPr>
          <p:cNvSpPr/>
          <p:nvPr userDrawn="1"/>
        </p:nvSpPr>
        <p:spPr>
          <a:xfrm>
            <a:off x="6387325" y="4050727"/>
            <a:ext cx="2206665" cy="1209068"/>
          </a:xfrm>
          <a:custGeom>
            <a:avLst/>
            <a:gdLst>
              <a:gd name="connsiteX0" fmla="*/ 63212 w 2206665"/>
              <a:gd name="connsiteY0" fmla="*/ 1207597 h 1209068"/>
              <a:gd name="connsiteX1" fmla="*/ 3448 w 2206665"/>
              <a:gd name="connsiteY1" fmla="*/ 1147833 h 1209068"/>
              <a:gd name="connsiteX2" fmla="*/ 338631 w 2206665"/>
              <a:gd name="connsiteY2" fmla="*/ 338631 h 1209068"/>
              <a:gd name="connsiteX3" fmla="*/ 1147834 w 2206665"/>
              <a:gd name="connsiteY3" fmla="*/ 3448 h 1209068"/>
              <a:gd name="connsiteX4" fmla="*/ 2198482 w 2206665"/>
              <a:gd name="connsiteY4" fmla="*/ 693536 h 1209068"/>
              <a:gd name="connsiteX5" fmla="*/ 2167405 w 2206665"/>
              <a:gd name="connsiteY5" fmla="*/ 772103 h 1209068"/>
              <a:gd name="connsiteX6" fmla="*/ 2088793 w 2206665"/>
              <a:gd name="connsiteY6" fmla="*/ 741026 h 1209068"/>
              <a:gd name="connsiteX7" fmla="*/ 1147834 w 2206665"/>
              <a:gd name="connsiteY7" fmla="*/ 122976 h 1209068"/>
              <a:gd name="connsiteX8" fmla="*/ 122976 w 2206665"/>
              <a:gd name="connsiteY8" fmla="*/ 1147833 h 1209068"/>
              <a:gd name="connsiteX9" fmla="*/ 63212 w 2206665"/>
              <a:gd name="connsiteY9" fmla="*/ 1207597 h 120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6665" h="1209068">
                <a:moveTo>
                  <a:pt x="63212" y="1207597"/>
                </a:moveTo>
                <a:cubicBezTo>
                  <a:pt x="30204" y="1207597"/>
                  <a:pt x="3448" y="1180841"/>
                  <a:pt x="3448" y="1147833"/>
                </a:cubicBezTo>
                <a:cubicBezTo>
                  <a:pt x="3448" y="842164"/>
                  <a:pt x="122470" y="554792"/>
                  <a:pt x="338631" y="338631"/>
                </a:cubicBezTo>
                <a:cubicBezTo>
                  <a:pt x="554792" y="122470"/>
                  <a:pt x="842165" y="3448"/>
                  <a:pt x="1147834" y="3448"/>
                </a:cubicBezTo>
                <a:cubicBezTo>
                  <a:pt x="1604567" y="3448"/>
                  <a:pt x="2016984" y="274316"/>
                  <a:pt x="2198482" y="693536"/>
                </a:cubicBezTo>
                <a:cubicBezTo>
                  <a:pt x="2211584" y="723832"/>
                  <a:pt x="2197655" y="759001"/>
                  <a:pt x="2167405" y="772103"/>
                </a:cubicBezTo>
                <a:cubicBezTo>
                  <a:pt x="2137109" y="785205"/>
                  <a:pt x="2101941" y="771275"/>
                  <a:pt x="2088793" y="741026"/>
                </a:cubicBezTo>
                <a:cubicBezTo>
                  <a:pt x="1926235" y="365571"/>
                  <a:pt x="1556894" y="122976"/>
                  <a:pt x="1147834" y="122976"/>
                </a:cubicBezTo>
                <a:cubicBezTo>
                  <a:pt x="582744" y="122976"/>
                  <a:pt x="122976" y="582743"/>
                  <a:pt x="122976" y="1147833"/>
                </a:cubicBezTo>
                <a:cubicBezTo>
                  <a:pt x="122976" y="1180841"/>
                  <a:pt x="96220" y="1207597"/>
                  <a:pt x="63212" y="1207597"/>
                </a:cubicBezTo>
                <a:close/>
              </a:path>
            </a:pathLst>
          </a:custGeom>
          <a:solidFill>
            <a:srgbClr val="21E6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44D748B-ABA6-45C3-B709-450CEA607BA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3975" y="4219077"/>
            <a:ext cx="1962370" cy="1958922"/>
          </a:xfrm>
          <a:custGeom>
            <a:avLst/>
            <a:gdLst>
              <a:gd name="connsiteX0" fmla="*/ 981185 w 1962370"/>
              <a:gd name="connsiteY0" fmla="*/ 0 h 1958922"/>
              <a:gd name="connsiteX1" fmla="*/ 1962370 w 1962370"/>
              <a:gd name="connsiteY1" fmla="*/ 981185 h 1958922"/>
              <a:gd name="connsiteX2" fmla="*/ 1962324 w 1962370"/>
              <a:gd name="connsiteY2" fmla="*/ 984633 h 1958922"/>
              <a:gd name="connsiteX3" fmla="*/ 1879620 w 1962370"/>
              <a:gd name="connsiteY3" fmla="*/ 981185 h 1958922"/>
              <a:gd name="connsiteX4" fmla="*/ 898481 w 1962370"/>
              <a:gd name="connsiteY4" fmla="*/ 1958922 h 1958922"/>
              <a:gd name="connsiteX5" fmla="*/ 0 w 1962370"/>
              <a:gd name="connsiteY5" fmla="*/ 981185 h 1958922"/>
              <a:gd name="connsiteX6" fmla="*/ 981185 w 1962370"/>
              <a:gd name="connsiteY6" fmla="*/ 0 h 195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2370" h="1958922">
                <a:moveTo>
                  <a:pt x="981185" y="0"/>
                </a:moveTo>
                <a:cubicBezTo>
                  <a:pt x="1523060" y="0"/>
                  <a:pt x="1962370" y="439310"/>
                  <a:pt x="1962370" y="981185"/>
                </a:cubicBezTo>
                <a:cubicBezTo>
                  <a:pt x="1962370" y="982334"/>
                  <a:pt x="1962370" y="983484"/>
                  <a:pt x="1962324" y="984633"/>
                </a:cubicBezTo>
                <a:cubicBezTo>
                  <a:pt x="1935062" y="982334"/>
                  <a:pt x="1907479" y="981185"/>
                  <a:pt x="1879620" y="981185"/>
                </a:cubicBezTo>
                <a:cubicBezTo>
                  <a:pt x="1338895" y="981185"/>
                  <a:pt x="900320" y="1418564"/>
                  <a:pt x="898481" y="1958922"/>
                </a:cubicBezTo>
                <a:cubicBezTo>
                  <a:pt x="395315" y="1916949"/>
                  <a:pt x="0" y="1495200"/>
                  <a:pt x="0" y="981185"/>
                </a:cubicBezTo>
                <a:cubicBezTo>
                  <a:pt x="0" y="439310"/>
                  <a:pt x="439310" y="0"/>
                  <a:pt x="981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65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6C59A87-A4CF-49A8-8ABE-2AC2AF7D53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7238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88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6C59A87-A4CF-49A8-8ABE-2AC2AF7D53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7238" cy="3429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734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DA0367E-D0ED-46D6-8239-B55E1EE1FD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038" y="504825"/>
            <a:ext cx="10825924" cy="6353175"/>
          </a:xfrm>
          <a:custGeom>
            <a:avLst/>
            <a:gdLst>
              <a:gd name="connsiteX0" fmla="*/ 5412962 w 10825924"/>
              <a:gd name="connsiteY0" fmla="*/ 0 h 6353175"/>
              <a:gd name="connsiteX1" fmla="*/ 10825924 w 10825924"/>
              <a:gd name="connsiteY1" fmla="*/ 2694241 h 6353175"/>
              <a:gd name="connsiteX2" fmla="*/ 9380886 w 10825924"/>
              <a:gd name="connsiteY2" fmla="*/ 6353175 h 6353175"/>
              <a:gd name="connsiteX3" fmla="*/ 1445038 w 10825924"/>
              <a:gd name="connsiteY3" fmla="*/ 6353175 h 6353175"/>
              <a:gd name="connsiteX4" fmla="*/ 0 w 10825924"/>
              <a:gd name="connsiteY4" fmla="*/ 2694241 h 6353175"/>
              <a:gd name="connsiteX5" fmla="*/ 5412962 w 10825924"/>
              <a:gd name="connsiteY5" fmla="*/ 0 h 635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25924" h="6353175">
                <a:moveTo>
                  <a:pt x="5412962" y="0"/>
                </a:moveTo>
                <a:cubicBezTo>
                  <a:pt x="8918924" y="0"/>
                  <a:pt x="10825924" y="2476"/>
                  <a:pt x="10825924" y="2694241"/>
                </a:cubicBezTo>
                <a:cubicBezTo>
                  <a:pt x="10825924" y="5388483"/>
                  <a:pt x="9380886" y="6353175"/>
                  <a:pt x="9380886" y="6353175"/>
                </a:cubicBezTo>
                <a:lnTo>
                  <a:pt x="1445038" y="6353175"/>
                </a:lnTo>
                <a:cubicBezTo>
                  <a:pt x="1445038" y="6353175"/>
                  <a:pt x="0" y="5388388"/>
                  <a:pt x="0" y="2694241"/>
                </a:cubicBezTo>
                <a:cubicBezTo>
                  <a:pt x="0" y="2476"/>
                  <a:pt x="1907000" y="0"/>
                  <a:pt x="54129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87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96BF17C-F524-4E2B-9B50-6327D83CC3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9826" y="4756"/>
            <a:ext cx="4968769" cy="6848489"/>
          </a:xfrm>
          <a:custGeom>
            <a:avLst/>
            <a:gdLst>
              <a:gd name="connsiteX0" fmla="*/ 1189735 w 4968769"/>
              <a:gd name="connsiteY0" fmla="*/ 0 h 6848489"/>
              <a:gd name="connsiteX1" fmla="*/ 4968769 w 4968769"/>
              <a:gd name="connsiteY1" fmla="*/ 0 h 6848489"/>
              <a:gd name="connsiteX2" fmla="*/ 3778940 w 4968769"/>
              <a:gd name="connsiteY2" fmla="*/ 3424244 h 6848489"/>
              <a:gd name="connsiteX3" fmla="*/ 4968769 w 4968769"/>
              <a:gd name="connsiteY3" fmla="*/ 6848489 h 6848489"/>
              <a:gd name="connsiteX4" fmla="*/ 1189735 w 4968769"/>
              <a:gd name="connsiteY4" fmla="*/ 6848489 h 6848489"/>
              <a:gd name="connsiteX5" fmla="*/ 0 w 4968769"/>
              <a:gd name="connsiteY5" fmla="*/ 3424244 h 6848489"/>
              <a:gd name="connsiteX6" fmla="*/ 1189735 w 4968769"/>
              <a:gd name="connsiteY6" fmla="*/ 0 h 684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68769" h="6848489">
                <a:moveTo>
                  <a:pt x="1189735" y="0"/>
                </a:moveTo>
                <a:lnTo>
                  <a:pt x="4968769" y="0"/>
                </a:lnTo>
                <a:cubicBezTo>
                  <a:pt x="4223711" y="941097"/>
                  <a:pt x="3778940" y="2130736"/>
                  <a:pt x="3778940" y="3424244"/>
                </a:cubicBezTo>
                <a:cubicBezTo>
                  <a:pt x="3778940" y="4717753"/>
                  <a:pt x="4223711" y="5907392"/>
                  <a:pt x="4968769" y="6848489"/>
                </a:cubicBezTo>
                <a:lnTo>
                  <a:pt x="1189735" y="6848489"/>
                </a:lnTo>
                <a:cubicBezTo>
                  <a:pt x="444772" y="5907392"/>
                  <a:pt x="0" y="4717753"/>
                  <a:pt x="0" y="3424244"/>
                </a:cubicBezTo>
                <a:cubicBezTo>
                  <a:pt x="0" y="2130736"/>
                  <a:pt x="444772" y="941097"/>
                  <a:pt x="118973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739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8BD5A11-07E3-4BD7-9363-D28B8173D5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1263" y="-51292"/>
            <a:ext cx="12200872" cy="6488218"/>
          </a:xfrm>
          <a:custGeom>
            <a:avLst/>
            <a:gdLst>
              <a:gd name="connsiteX0" fmla="*/ 0 w 12200872"/>
              <a:gd name="connsiteY0" fmla="*/ 0 h 6488218"/>
              <a:gd name="connsiteX1" fmla="*/ 12200872 w 12200872"/>
              <a:gd name="connsiteY1" fmla="*/ 0 h 6488218"/>
              <a:gd name="connsiteX2" fmla="*/ 12200872 w 12200872"/>
              <a:gd name="connsiteY2" fmla="*/ 4097121 h 6488218"/>
              <a:gd name="connsiteX3" fmla="*/ 6100436 w 12200872"/>
              <a:gd name="connsiteY3" fmla="*/ 6488218 h 6488218"/>
              <a:gd name="connsiteX4" fmla="*/ 0 w 12200872"/>
              <a:gd name="connsiteY4" fmla="*/ 4097121 h 6488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0872" h="6488218">
                <a:moveTo>
                  <a:pt x="0" y="0"/>
                </a:moveTo>
                <a:lnTo>
                  <a:pt x="12200872" y="0"/>
                </a:lnTo>
                <a:lnTo>
                  <a:pt x="12200872" y="4097121"/>
                </a:lnTo>
                <a:cubicBezTo>
                  <a:pt x="10695399" y="5565776"/>
                  <a:pt x="8519831" y="6488218"/>
                  <a:pt x="6100436" y="6488218"/>
                </a:cubicBezTo>
                <a:cubicBezTo>
                  <a:pt x="3681041" y="6488218"/>
                  <a:pt x="1505473" y="5565776"/>
                  <a:pt x="0" y="40971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413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6E5AB91-CC2F-4E52-A75E-07E3EB90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15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6E5AB91-CC2F-4E52-A75E-07E3EB90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338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6E5AB91-CC2F-4E52-A75E-07E3EB90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6606" y="0"/>
            <a:ext cx="428539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9D2FD763-E8B3-40B5-808C-E7C60799F0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59" y="0"/>
            <a:ext cx="4280638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23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3AF1-E0B4-42AE-9DD1-54C0BF87B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65885-AC4F-4011-9F24-BFF1BFC70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D4DAD-D8C4-4021-99CA-9AD64496B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5BE01-F9BE-42F6-A740-F3D60F794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DEFC7-AC34-49D1-AB63-6F9946690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99005-BAC5-47E3-8ABC-B51EDD5A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8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25CA-5A95-44EA-914A-D0B993520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F4BB3-A6A3-4BD6-A06B-9090F2C99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ECD41-1E51-4488-A1C0-7D1210BE9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44A75-788C-493B-BBFF-45B12EAAB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2221A-144D-4AF0-9361-0D0477FB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441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B418-88F7-452F-953E-12EE6C936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BCC69D-D62F-441B-9AD2-2B9B190C1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8A214-D885-4135-ACF2-4106F4480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4CCFD-0FEC-4AD9-9C58-363B67B10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0A7D6-CDC8-4494-84B4-D7DE16724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9F836-DF59-4276-AE25-A4127D9FD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024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1D4D-BF52-4DCB-9C23-841298A3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CD423-7D79-4EA9-9610-9ED41A6CB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D5DDA-A669-4EB1-963B-8CD18435B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06863-86DC-42FB-869D-12FDB082C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B2F2F-EE4D-4B2A-BC26-D070202A9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485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630007-8929-4013-8C22-A7EC28BCC2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1054D-B6D6-430B-9201-2D2CA0E4A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070C1-AAFB-4B8F-B4CC-C2115E8A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62662-DBD0-4A85-9DFA-15D470571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307BB-0C69-4ED7-AB4D-07E48439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50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2AB6-D07D-4217-BE28-1CE25A9D5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F54B2-6C97-4179-ADAF-5CD04D375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3FA66-CD8B-4872-84A4-7772729F3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FF73C-C3DE-440A-B386-DC7C972A0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0D2ED-4464-47F5-A4B4-F93CCEEEC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F0CC0-E320-4CAF-8AFA-4462EF6E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3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9C45-8DC9-4872-B238-0FC377D0D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150CC-EB3D-45D2-BF9A-6562C1B2A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CAE13-AC50-4304-8E3C-E31BC4A7B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56187-7875-45A0-8EC6-B06158D8EA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2F3B07-1B82-4F39-B58E-5EB2D73AD4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1D320-8A6A-45AD-A4D4-6BBB3183F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DD36F4-02AB-4041-8A27-BA8864EEE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03E06A-7138-43ED-8D57-92819B6A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5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1730E-8C1C-45F7-8D32-28EA85F93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9E9B34-DC9A-450A-899B-C160BA6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B9775-3064-4388-96FB-2279B4AD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9FA01-5AB8-41A9-8520-4D922B2C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1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69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9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914A8B6-67DA-4DE2-B278-E84CE77CB3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59" y="4759"/>
            <a:ext cx="12182482" cy="5072195"/>
          </a:xfrm>
          <a:custGeom>
            <a:avLst/>
            <a:gdLst>
              <a:gd name="connsiteX0" fmla="*/ 0 w 12182482"/>
              <a:gd name="connsiteY0" fmla="*/ 0 h 5072195"/>
              <a:gd name="connsiteX1" fmla="*/ 12182482 w 12182482"/>
              <a:gd name="connsiteY1" fmla="*/ 0 h 5072195"/>
              <a:gd name="connsiteX2" fmla="*/ 12182482 w 12182482"/>
              <a:gd name="connsiteY2" fmla="*/ 5072195 h 5072195"/>
              <a:gd name="connsiteX3" fmla="*/ 6091241 w 12182482"/>
              <a:gd name="connsiteY3" fmla="*/ 2982424 h 5072195"/>
              <a:gd name="connsiteX4" fmla="*/ 0 w 12182482"/>
              <a:gd name="connsiteY4" fmla="*/ 5072195 h 507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482" h="5072195">
                <a:moveTo>
                  <a:pt x="0" y="0"/>
                </a:moveTo>
                <a:lnTo>
                  <a:pt x="12182482" y="0"/>
                </a:lnTo>
                <a:lnTo>
                  <a:pt x="12182482" y="5072195"/>
                </a:lnTo>
                <a:cubicBezTo>
                  <a:pt x="10833177" y="3807977"/>
                  <a:pt x="8607875" y="2982424"/>
                  <a:pt x="6091241" y="2982424"/>
                </a:cubicBezTo>
                <a:cubicBezTo>
                  <a:pt x="3574606" y="2982424"/>
                  <a:pt x="1349305" y="3807977"/>
                  <a:pt x="0" y="507219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4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E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D53139-1B96-4747-AA59-FF758CF96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26C27-1092-4C1B-828F-F8591BC5A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B84F7-8455-44E8-8F5A-1AE31E7FD1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546E1-5556-426F-836F-2B78C178033C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4359-D4C5-4CFD-BCDF-1FF2D1C33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19D31-04F4-41BB-B2C2-053D9EEC1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9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9" r:id="rId8"/>
    <p:sldLayoutId id="2147483660" r:id="rId9"/>
    <p:sldLayoutId id="2147483664" r:id="rId10"/>
    <p:sldLayoutId id="2147483680" r:id="rId11"/>
    <p:sldLayoutId id="2147483679" r:id="rId12"/>
    <p:sldLayoutId id="2147483678" r:id="rId13"/>
    <p:sldLayoutId id="2147483677" r:id="rId14"/>
    <p:sldLayoutId id="2147483676" r:id="rId15"/>
    <p:sldLayoutId id="2147483675" r:id="rId16"/>
    <p:sldLayoutId id="2147483674" r:id="rId17"/>
    <p:sldLayoutId id="2147483673" r:id="rId18"/>
    <p:sldLayoutId id="2147483671" r:id="rId19"/>
    <p:sldLayoutId id="2147483670" r:id="rId20"/>
    <p:sldLayoutId id="2147483668" r:id="rId21"/>
    <p:sldLayoutId id="2147483672" r:id="rId22"/>
    <p:sldLayoutId id="2147483667" r:id="rId23"/>
    <p:sldLayoutId id="2147483666" r:id="rId24"/>
    <p:sldLayoutId id="2147483665" r:id="rId25"/>
    <p:sldLayoutId id="2147483661" r:id="rId26"/>
    <p:sldLayoutId id="2147483662" r:id="rId27"/>
    <p:sldLayoutId id="2147483663" r:id="rId28"/>
    <p:sldLayoutId id="2147483656" r:id="rId29"/>
    <p:sldLayoutId id="2147483657" r:id="rId30"/>
    <p:sldLayoutId id="2147483658" r:id="rId31"/>
    <p:sldLayoutId id="2147483659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jpe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39F1B6-D0F8-43F7-9D1C-74EF074DF4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0F697-4D45-4D92-B05A-00CEE447286D}"/>
              </a:ext>
            </a:extLst>
          </p:cNvPr>
          <p:cNvSpPr/>
          <p:nvPr/>
        </p:nvSpPr>
        <p:spPr>
          <a:xfrm>
            <a:off x="0" y="1852972"/>
            <a:ext cx="12192000" cy="3435927"/>
          </a:xfrm>
          <a:prstGeom prst="rect">
            <a:avLst/>
          </a:prstGeom>
          <a:solidFill>
            <a:srgbClr val="4C8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7B0AC-6956-4A97-A486-6C20A7019697}"/>
              </a:ext>
            </a:extLst>
          </p:cNvPr>
          <p:cNvSpPr txBox="1"/>
          <p:nvPr/>
        </p:nvSpPr>
        <p:spPr>
          <a:xfrm>
            <a:off x="4978075" y="2601439"/>
            <a:ext cx="69477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Hello, I’m </a:t>
            </a:r>
          </a:p>
          <a:p>
            <a:pPr algn="r"/>
            <a:r>
              <a:rPr lang="id-ID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Muhammad Habib</a:t>
            </a:r>
          </a:p>
          <a:p>
            <a:pPr algn="r"/>
            <a:r>
              <a:rPr lang="id-ID" sz="2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Your future developer to Blibli.com</a:t>
            </a:r>
            <a:endParaRPr lang="en-US" sz="2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635BDD-9698-4F7E-9475-C625490C4EA0}"/>
              </a:ext>
            </a:extLst>
          </p:cNvPr>
          <p:cNvCxnSpPr>
            <a:cxnSpLocks/>
          </p:cNvCxnSpPr>
          <p:nvPr/>
        </p:nvCxnSpPr>
        <p:spPr>
          <a:xfrm>
            <a:off x="9363208" y="408383"/>
            <a:ext cx="2410690" cy="0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C845B8-EF99-441D-9741-02C74CDEDD7F}"/>
              </a:ext>
            </a:extLst>
          </p:cNvPr>
          <p:cNvCxnSpPr>
            <a:cxnSpLocks/>
          </p:cNvCxnSpPr>
          <p:nvPr/>
        </p:nvCxnSpPr>
        <p:spPr>
          <a:xfrm>
            <a:off x="2301222" y="6168594"/>
            <a:ext cx="2410690" cy="0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ubtitle 2">
            <a:extLst>
              <a:ext uri="{FF2B5EF4-FFF2-40B4-BE49-F238E27FC236}">
                <a16:creationId xmlns:a16="http://schemas.microsoft.com/office/drawing/2014/main" id="{C84339F3-6D2C-4035-B207-A255C35877D3}"/>
              </a:ext>
            </a:extLst>
          </p:cNvPr>
          <p:cNvSpPr txBox="1">
            <a:spLocks/>
          </p:cNvSpPr>
          <p:nvPr/>
        </p:nvSpPr>
        <p:spPr>
          <a:xfrm>
            <a:off x="5386912" y="5880186"/>
            <a:ext cx="4648031" cy="314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3600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https://bit.ly/parklux</a:t>
            </a:r>
            <a:endParaRPr lang="en-US" sz="3600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C42228EC-0F43-4644-9998-6C252C20EE38}"/>
              </a:ext>
            </a:extLst>
          </p:cNvPr>
          <p:cNvSpPr txBox="1">
            <a:spLocks/>
          </p:cNvSpPr>
          <p:nvPr/>
        </p:nvSpPr>
        <p:spPr>
          <a:xfrm>
            <a:off x="8075117" y="237348"/>
            <a:ext cx="1373684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3C3B282-0A6F-48B3-8737-B4618829B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02" y="331223"/>
            <a:ext cx="4540431" cy="454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68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FD5806-1A6A-460F-9976-EC789ED72CA3}"/>
              </a:ext>
            </a:extLst>
          </p:cNvPr>
          <p:cNvSpPr/>
          <p:nvPr/>
        </p:nvSpPr>
        <p:spPr>
          <a:xfrm>
            <a:off x="0" y="-128789"/>
            <a:ext cx="12192000" cy="69867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3ED2212-C830-44A0-B058-0528172003F4}"/>
              </a:ext>
            </a:extLst>
          </p:cNvPr>
          <p:cNvSpPr/>
          <p:nvPr/>
        </p:nvSpPr>
        <p:spPr>
          <a:xfrm rot="10800000">
            <a:off x="3726655" y="3788935"/>
            <a:ext cx="4733925" cy="3070616"/>
          </a:xfrm>
          <a:custGeom>
            <a:avLst/>
            <a:gdLst>
              <a:gd name="connsiteX0" fmla="*/ 2870645 w 4733925"/>
              <a:gd name="connsiteY0" fmla="*/ 3918018 h 3916900"/>
              <a:gd name="connsiteX1" fmla="*/ 1864614 w 4733925"/>
              <a:gd name="connsiteY1" fmla="*/ 3918018 h 3916900"/>
              <a:gd name="connsiteX2" fmla="*/ 7144 w 4733925"/>
              <a:gd name="connsiteY2" fmla="*/ 2707503 h 3916900"/>
              <a:gd name="connsiteX3" fmla="*/ 7144 w 4733925"/>
              <a:gd name="connsiteY3" fmla="*/ 4656 h 3916900"/>
              <a:gd name="connsiteX4" fmla="*/ 4728115 w 4733925"/>
              <a:gd name="connsiteY4" fmla="*/ 4656 h 3916900"/>
              <a:gd name="connsiteX5" fmla="*/ 4728115 w 4733925"/>
              <a:gd name="connsiteY5" fmla="*/ 2707503 h 3916900"/>
              <a:gd name="connsiteX6" fmla="*/ 2870645 w 4733925"/>
              <a:gd name="connsiteY6" fmla="*/ 3918018 h 391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3925" h="3916900">
                <a:moveTo>
                  <a:pt x="2870645" y="3918018"/>
                </a:moveTo>
                <a:lnTo>
                  <a:pt x="1864614" y="3918018"/>
                </a:lnTo>
                <a:cubicBezTo>
                  <a:pt x="838772" y="3918018"/>
                  <a:pt x="7144" y="3376045"/>
                  <a:pt x="7144" y="2707503"/>
                </a:cubicBezTo>
                <a:lnTo>
                  <a:pt x="7144" y="4656"/>
                </a:lnTo>
                <a:lnTo>
                  <a:pt x="4728115" y="4656"/>
                </a:lnTo>
                <a:lnTo>
                  <a:pt x="4728115" y="2707503"/>
                </a:lnTo>
                <a:cubicBezTo>
                  <a:pt x="4728115" y="3376045"/>
                  <a:pt x="3896487" y="3918018"/>
                  <a:pt x="2870645" y="3918018"/>
                </a:cubicBezTo>
                <a:close/>
              </a:path>
            </a:pathLst>
          </a:custGeom>
          <a:solidFill>
            <a:srgbClr val="4C8C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7AF28-F386-4F18-9B77-1900B30E186A}"/>
              </a:ext>
            </a:extLst>
          </p:cNvPr>
          <p:cNvSpPr txBox="1"/>
          <p:nvPr/>
        </p:nvSpPr>
        <p:spPr>
          <a:xfrm>
            <a:off x="3984293" y="4977217"/>
            <a:ext cx="4074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Technology</a:t>
            </a:r>
            <a:endParaRPr lang="en-US" sz="5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B7B763-5C42-4E69-8736-C2C5A5452681}"/>
              </a:ext>
            </a:extLst>
          </p:cNvPr>
          <p:cNvCxnSpPr/>
          <p:nvPr/>
        </p:nvCxnSpPr>
        <p:spPr>
          <a:xfrm>
            <a:off x="318212" y="2980377"/>
            <a:ext cx="0" cy="2396837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btitle 2">
            <a:extLst>
              <a:ext uri="{FF2B5EF4-FFF2-40B4-BE49-F238E27FC236}">
                <a16:creationId xmlns:a16="http://schemas.microsoft.com/office/drawing/2014/main" id="{8DD7BC7D-FD7A-4171-A4DD-7049BD81EEFB}"/>
              </a:ext>
            </a:extLst>
          </p:cNvPr>
          <p:cNvSpPr txBox="1">
            <a:spLocks/>
          </p:cNvSpPr>
          <p:nvPr/>
        </p:nvSpPr>
        <p:spPr>
          <a:xfrm rot="16200000">
            <a:off x="-457872" y="5826606"/>
            <a:ext cx="150065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65A85E8-3AF7-461C-9E72-EF4568221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185" y="2263001"/>
            <a:ext cx="1019018" cy="166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mlab logo&quot;">
            <a:extLst>
              <a:ext uri="{FF2B5EF4-FFF2-40B4-BE49-F238E27FC236}">
                <a16:creationId xmlns:a16="http://schemas.microsoft.com/office/drawing/2014/main" id="{5C935C23-132F-4015-9CA8-8B16DD6C8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744" y="2343190"/>
            <a:ext cx="1950956" cy="97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heroku logo&quot;">
            <a:extLst>
              <a:ext uri="{FF2B5EF4-FFF2-40B4-BE49-F238E27FC236}">
                <a16:creationId xmlns:a16="http://schemas.microsoft.com/office/drawing/2014/main" id="{61357F7B-666D-4B53-9368-3A490E79D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404" y="2182812"/>
            <a:ext cx="1135856" cy="11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Image result for kotlin logo&quot;">
            <a:extLst>
              <a:ext uri="{FF2B5EF4-FFF2-40B4-BE49-F238E27FC236}">
                <a16:creationId xmlns:a16="http://schemas.microsoft.com/office/drawing/2014/main" id="{97D4E35E-40BA-43ED-B901-B992C529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932" y="2420693"/>
            <a:ext cx="829578" cy="82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Image result for spring boot logo&quot;">
            <a:extLst>
              <a:ext uri="{FF2B5EF4-FFF2-40B4-BE49-F238E27FC236}">
                <a16:creationId xmlns:a16="http://schemas.microsoft.com/office/drawing/2014/main" id="{7BC00C82-179A-40CC-98A2-DF86D6F25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79" y="661950"/>
            <a:ext cx="1135856" cy="11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Image result for aws logo&quot;">
            <a:extLst>
              <a:ext uri="{FF2B5EF4-FFF2-40B4-BE49-F238E27FC236}">
                <a16:creationId xmlns:a16="http://schemas.microsoft.com/office/drawing/2014/main" id="{7B8A9108-1C60-4217-8B87-4783BC91D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901" y="884175"/>
            <a:ext cx="1436157" cy="85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Image result for github logo png&quot;">
            <a:extLst>
              <a:ext uri="{FF2B5EF4-FFF2-40B4-BE49-F238E27FC236}">
                <a16:creationId xmlns:a16="http://schemas.microsoft.com/office/drawing/2014/main" id="{7562EB65-A5E5-4385-8224-6B71FF18E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429" y="723315"/>
            <a:ext cx="1215630" cy="109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Image result for google service logo&quot;">
            <a:extLst>
              <a:ext uri="{FF2B5EF4-FFF2-40B4-BE49-F238E27FC236}">
                <a16:creationId xmlns:a16="http://schemas.microsoft.com/office/drawing/2014/main" id="{81F89B13-E1C4-4886-BD7E-2AC31B816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505" y="580464"/>
            <a:ext cx="1294698" cy="129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800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8C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797041-E788-44EB-B3A6-45334568F065}"/>
              </a:ext>
            </a:extLst>
          </p:cNvPr>
          <p:cNvSpPr/>
          <p:nvPr/>
        </p:nvSpPr>
        <p:spPr>
          <a:xfrm>
            <a:off x="0" y="0"/>
            <a:ext cx="12190765" cy="6858000"/>
          </a:xfrm>
          <a:prstGeom prst="rect">
            <a:avLst/>
          </a:prstGeom>
          <a:solidFill>
            <a:srgbClr val="4C8C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7528FEE-00D2-4B16-AA6D-71AE3BD40B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0" b="9660"/>
          <a:stretch>
            <a:fillRect/>
          </a:stretch>
        </p:blipFill>
        <p:spPr>
          <a:xfrm>
            <a:off x="2900366" y="0"/>
            <a:ext cx="9290399" cy="500195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89A97B-E391-4B4E-8D78-439F4A88CFD1}"/>
              </a:ext>
            </a:extLst>
          </p:cNvPr>
          <p:cNvSpPr txBox="1"/>
          <p:nvPr/>
        </p:nvSpPr>
        <p:spPr>
          <a:xfrm>
            <a:off x="444743" y="4864247"/>
            <a:ext cx="68837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DEMO</a:t>
            </a:r>
            <a:endParaRPr lang="en-US" sz="96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F19113-7146-44F8-B878-C8688313257B}"/>
              </a:ext>
            </a:extLst>
          </p:cNvPr>
          <p:cNvCxnSpPr/>
          <p:nvPr/>
        </p:nvCxnSpPr>
        <p:spPr>
          <a:xfrm>
            <a:off x="279321" y="1725768"/>
            <a:ext cx="0" cy="239683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E371307C-5666-4E5A-9D8B-6916EA1AAE44}"/>
              </a:ext>
            </a:extLst>
          </p:cNvPr>
          <p:cNvSpPr txBox="1">
            <a:spLocks/>
          </p:cNvSpPr>
          <p:nvPr/>
        </p:nvSpPr>
        <p:spPr>
          <a:xfrm rot="16200000">
            <a:off x="-371516" y="909509"/>
            <a:ext cx="130167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348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891FC-CFBB-4173-B775-6E83B2B37C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8C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AA5CC4-A846-4801-AD7D-CF1251F95335}"/>
              </a:ext>
            </a:extLst>
          </p:cNvPr>
          <p:cNvSpPr txBox="1"/>
          <p:nvPr/>
        </p:nvSpPr>
        <p:spPr>
          <a:xfrm>
            <a:off x="776797" y="401729"/>
            <a:ext cx="4252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FUTURE</a:t>
            </a:r>
          </a:p>
          <a:p>
            <a:r>
              <a:rPr lang="id-ID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DEVELOPMENT</a:t>
            </a:r>
            <a:endParaRPr lang="en-US" sz="4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0" name="Picture Placeholder 9" descr="A person standing in front of a mirror posing for the camera&#10;&#10;Description generated with high confidence">
            <a:extLst>
              <a:ext uri="{FF2B5EF4-FFF2-40B4-BE49-F238E27FC236}">
                <a16:creationId xmlns:a16="http://schemas.microsoft.com/office/drawing/2014/main" id="{63486043-45A0-4D56-AB9B-4FBD163E71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9" r="19209"/>
          <a:stretch>
            <a:fillRect/>
          </a:stretch>
        </p:blipFill>
        <p:spPr/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378781-5629-439D-B0B9-DCA0AD40CAC5}"/>
              </a:ext>
            </a:extLst>
          </p:cNvPr>
          <p:cNvCxnSpPr/>
          <p:nvPr/>
        </p:nvCxnSpPr>
        <p:spPr>
          <a:xfrm>
            <a:off x="11795486" y="4015404"/>
            <a:ext cx="0" cy="239683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8D0C7F17-53C7-4051-8E85-3A505DF9226A}"/>
              </a:ext>
            </a:extLst>
          </p:cNvPr>
          <p:cNvSpPr txBox="1">
            <a:spLocks/>
          </p:cNvSpPr>
          <p:nvPr/>
        </p:nvSpPr>
        <p:spPr>
          <a:xfrm rot="5400000">
            <a:off x="11056140" y="3165261"/>
            <a:ext cx="1530208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68ACE4A-1A6D-4B3A-B1C3-D9A648D8C03F}"/>
              </a:ext>
            </a:extLst>
          </p:cNvPr>
          <p:cNvSpPr txBox="1">
            <a:spLocks/>
          </p:cNvSpPr>
          <p:nvPr/>
        </p:nvSpPr>
        <p:spPr>
          <a:xfrm>
            <a:off x="721381" y="2039283"/>
            <a:ext cx="4436937" cy="67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Flexibel price/hour or with a diffrence price between first or second hour, and specify the vehicle</a:t>
            </a:r>
          </a:p>
          <a:p>
            <a:pPr algn="l"/>
            <a:endParaRPr lang="id-ID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id-ID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Generate the slot nearest with enterance not just random</a:t>
            </a:r>
            <a:endParaRPr lang="en-US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id-ID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id-ID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provide payment system</a:t>
            </a:r>
            <a:r>
              <a:rPr lang="id-ID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any payment systems like Blipay or etc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endParaRPr lang="en-US" sz="10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id-ID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id-ID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Adjustable layout sizes</a:t>
            </a:r>
            <a:endParaRPr lang="en-US" sz="10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787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72A3B8-8061-4D00-A035-219BD85106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07FE2F-DDFB-40AD-B39C-92D975E7BD4F}"/>
              </a:ext>
            </a:extLst>
          </p:cNvPr>
          <p:cNvSpPr txBox="1"/>
          <p:nvPr/>
        </p:nvSpPr>
        <p:spPr>
          <a:xfrm>
            <a:off x="3298887" y="1185069"/>
            <a:ext cx="55114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1500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THANK</a:t>
            </a:r>
            <a:endParaRPr lang="en-US" sz="11500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067CF5-FAC3-47AC-AFCF-820DB47E729A}"/>
              </a:ext>
            </a:extLst>
          </p:cNvPr>
          <p:cNvCxnSpPr>
            <a:cxnSpLocks/>
          </p:cNvCxnSpPr>
          <p:nvPr/>
        </p:nvCxnSpPr>
        <p:spPr>
          <a:xfrm flipH="1">
            <a:off x="611792" y="6545981"/>
            <a:ext cx="2024178" cy="0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0565EC15-AD5E-4A0A-81D8-CCD6133B439C}"/>
              </a:ext>
            </a:extLst>
          </p:cNvPr>
          <p:cNvSpPr txBox="1">
            <a:spLocks/>
          </p:cNvSpPr>
          <p:nvPr/>
        </p:nvSpPr>
        <p:spPr>
          <a:xfrm>
            <a:off x="2679686" y="6352849"/>
            <a:ext cx="1325644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0A9640-3945-4BA6-82EF-0A42E2B99EE3}"/>
              </a:ext>
            </a:extLst>
          </p:cNvPr>
          <p:cNvSpPr txBox="1"/>
          <p:nvPr/>
        </p:nvSpPr>
        <p:spPr>
          <a:xfrm>
            <a:off x="7084073" y="2980209"/>
            <a:ext cx="40740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3800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YOU</a:t>
            </a:r>
            <a:endParaRPr lang="en-US" sz="13800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CDDFF8-7C11-4194-AA1A-EEA6CB06BF71}"/>
              </a:ext>
            </a:extLst>
          </p:cNvPr>
          <p:cNvSpPr/>
          <p:nvPr/>
        </p:nvSpPr>
        <p:spPr>
          <a:xfrm>
            <a:off x="568036" y="-476510"/>
            <a:ext cx="3079382" cy="6149442"/>
          </a:xfrm>
          <a:prstGeom prst="roundRect">
            <a:avLst/>
          </a:prstGeom>
          <a:solidFill>
            <a:srgbClr val="4C8CD2"/>
          </a:solidFill>
          <a:ln>
            <a:solidFill>
              <a:srgbClr val="278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3862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9111B9-1759-40AB-A627-DEECEFDC3FF7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62073E-C9B1-4824-99F7-36927F1CE5B4}"/>
              </a:ext>
            </a:extLst>
          </p:cNvPr>
          <p:cNvCxnSpPr/>
          <p:nvPr/>
        </p:nvCxnSpPr>
        <p:spPr>
          <a:xfrm>
            <a:off x="279321" y="1474630"/>
            <a:ext cx="0" cy="2396837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8BB7A6B-1890-4819-AB39-4ABDC2A4C5EB}"/>
              </a:ext>
            </a:extLst>
          </p:cNvPr>
          <p:cNvSpPr txBox="1">
            <a:spLocks/>
          </p:cNvSpPr>
          <p:nvPr/>
        </p:nvSpPr>
        <p:spPr>
          <a:xfrm rot="16200000">
            <a:off x="-411941" y="525840"/>
            <a:ext cx="138252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16E843-653D-4659-9B8B-C90B2EDB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453" y="1382524"/>
            <a:ext cx="3867667" cy="386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6CF875D-F412-415A-A8A0-332285C6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2" y="1645283"/>
            <a:ext cx="3576713" cy="493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ts, Public, and Parking: Public Par&#10; Cisaasce&#10; AaP&#10; PRESS FOR&#10; ASSISTANCE&#10; TAKE&#10;Short people problems at parking lots">
            <a:extLst>
              <a:ext uri="{FF2B5EF4-FFF2-40B4-BE49-F238E27FC236}">
                <a16:creationId xmlns:a16="http://schemas.microsoft.com/office/drawing/2014/main" id="{C2D85CC1-40A4-4F6A-B66A-7A9FD6246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15"/>
          <a:stretch/>
        </p:blipFill>
        <p:spPr bwMode="auto">
          <a:xfrm>
            <a:off x="8589848" y="376706"/>
            <a:ext cx="3322831" cy="45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651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BF7235-0BD5-4A29-A6DC-619087B90E92}"/>
              </a:ext>
            </a:extLst>
          </p:cNvPr>
          <p:cNvSpPr/>
          <p:nvPr/>
        </p:nvSpPr>
        <p:spPr>
          <a:xfrm>
            <a:off x="0" y="-304814"/>
            <a:ext cx="12192000" cy="71580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5AFD01-9B0F-44A1-9BE3-241D08D2DF7D}"/>
              </a:ext>
            </a:extLst>
          </p:cNvPr>
          <p:cNvCxnSpPr>
            <a:cxnSpLocks/>
          </p:cNvCxnSpPr>
          <p:nvPr/>
        </p:nvCxnSpPr>
        <p:spPr>
          <a:xfrm>
            <a:off x="280168" y="811290"/>
            <a:ext cx="0" cy="3309949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2">
            <a:extLst>
              <a:ext uri="{FF2B5EF4-FFF2-40B4-BE49-F238E27FC236}">
                <a16:creationId xmlns:a16="http://schemas.microsoft.com/office/drawing/2014/main" id="{A7A64500-7877-4F12-8CDA-A37B54786BD4}"/>
              </a:ext>
            </a:extLst>
          </p:cNvPr>
          <p:cNvSpPr/>
          <p:nvPr/>
        </p:nvSpPr>
        <p:spPr>
          <a:xfrm>
            <a:off x="1164998" y="4121239"/>
            <a:ext cx="37603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b="1" dirty="0" err="1">
                <a:solidFill>
                  <a:srgbClr val="4C8CD2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Parklux</a:t>
            </a:r>
            <a:endParaRPr lang="en-US" altLang="ko-KR" sz="6600" b="1" dirty="0">
              <a:solidFill>
                <a:srgbClr val="4C8CD2"/>
              </a:solidFill>
              <a:latin typeface="Roboto" panose="02000000000000000000" pitchFamily="2" charset="0"/>
              <a:ea typeface="Roboto" panose="02000000000000000000" pitchFamily="2" charset="0"/>
              <a:cs typeface="Arial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F5C293-B24F-448C-A184-CDC50D1CD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61" y="613103"/>
            <a:ext cx="3240000" cy="3240000"/>
          </a:xfrm>
          <a:prstGeom prst="rect">
            <a:avLst/>
          </a:prstGeo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2CEDE274-EEBC-4BD0-941F-E3E7A02E2C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" b="1630"/>
          <a:stretch>
            <a:fillRect/>
          </a:stretch>
        </p:blipFill>
        <p:spPr>
          <a:xfrm rot="5400000">
            <a:off x="5248887" y="802656"/>
            <a:ext cx="6848475" cy="49688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4919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F2BB11-1126-40D3-807E-FF5979ABE1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8EADE63-1DA9-4CB9-BB42-B7001BCB02DD}"/>
              </a:ext>
            </a:extLst>
          </p:cNvPr>
          <p:cNvSpPr/>
          <p:nvPr/>
        </p:nvSpPr>
        <p:spPr>
          <a:xfrm>
            <a:off x="5596577" y="474177"/>
            <a:ext cx="1187850" cy="1504409"/>
          </a:xfrm>
          <a:custGeom>
            <a:avLst/>
            <a:gdLst>
              <a:gd name="connsiteX0" fmla="*/ 744957 w 1187850"/>
              <a:gd name="connsiteY0" fmla="*/ 712 h 1504409"/>
              <a:gd name="connsiteX1" fmla="*/ 166408 w 1187850"/>
              <a:gd name="connsiteY1" fmla="*/ 1121512 h 1504409"/>
              <a:gd name="connsiteX2" fmla="*/ 712 w 1187850"/>
              <a:gd name="connsiteY2" fmla="*/ 1121512 h 1504409"/>
              <a:gd name="connsiteX3" fmla="*/ 332134 w 1187850"/>
              <a:gd name="connsiteY3" fmla="*/ 1506628 h 1504409"/>
              <a:gd name="connsiteX4" fmla="*/ 663556 w 1187850"/>
              <a:gd name="connsiteY4" fmla="*/ 1121512 h 1504409"/>
              <a:gd name="connsiteX5" fmla="*/ 497860 w 1187850"/>
              <a:gd name="connsiteY5" fmla="*/ 1121512 h 1504409"/>
              <a:gd name="connsiteX6" fmla="*/ 751650 w 1187850"/>
              <a:gd name="connsiteY6" fmla="*/ 169332 h 1504409"/>
              <a:gd name="connsiteX7" fmla="*/ 1188351 w 1187850"/>
              <a:gd name="connsiteY7" fmla="*/ 832177 h 1504409"/>
              <a:gd name="connsiteX8" fmla="*/ 744957 w 1187850"/>
              <a:gd name="connsiteY8" fmla="*/ 712 h 150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850" h="1504409">
                <a:moveTo>
                  <a:pt x="744957" y="712"/>
                </a:moveTo>
                <a:cubicBezTo>
                  <a:pt x="191491" y="712"/>
                  <a:pt x="166408" y="1121512"/>
                  <a:pt x="166408" y="1121512"/>
                </a:cubicBezTo>
                <a:lnTo>
                  <a:pt x="712" y="1121512"/>
                </a:lnTo>
                <a:lnTo>
                  <a:pt x="332134" y="1506628"/>
                </a:lnTo>
                <a:lnTo>
                  <a:pt x="663556" y="1121512"/>
                </a:lnTo>
                <a:lnTo>
                  <a:pt x="497860" y="1121512"/>
                </a:lnTo>
                <a:cubicBezTo>
                  <a:pt x="497860" y="1121512"/>
                  <a:pt x="507116" y="182175"/>
                  <a:pt x="751650" y="169332"/>
                </a:cubicBezTo>
                <a:cubicBezTo>
                  <a:pt x="1084188" y="151876"/>
                  <a:pt x="1188351" y="832177"/>
                  <a:pt x="1188351" y="832177"/>
                </a:cubicBezTo>
                <a:cubicBezTo>
                  <a:pt x="1188351" y="832177"/>
                  <a:pt x="1167789" y="712"/>
                  <a:pt x="744957" y="712"/>
                </a:cubicBezTo>
                <a:close/>
              </a:path>
            </a:pathLst>
          </a:custGeom>
          <a:solidFill>
            <a:srgbClr val="4C8CD2"/>
          </a:solidFill>
          <a:ln w="29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13E48A-8DAF-445B-B523-20FF69445074}"/>
              </a:ext>
            </a:extLst>
          </p:cNvPr>
          <p:cNvSpPr/>
          <p:nvPr/>
        </p:nvSpPr>
        <p:spPr>
          <a:xfrm rot="5400000">
            <a:off x="7869460" y="2859026"/>
            <a:ext cx="1187850" cy="1504409"/>
          </a:xfrm>
          <a:custGeom>
            <a:avLst/>
            <a:gdLst>
              <a:gd name="connsiteX0" fmla="*/ 744957 w 1187850"/>
              <a:gd name="connsiteY0" fmla="*/ 712 h 1504409"/>
              <a:gd name="connsiteX1" fmla="*/ 166408 w 1187850"/>
              <a:gd name="connsiteY1" fmla="*/ 1121512 h 1504409"/>
              <a:gd name="connsiteX2" fmla="*/ 712 w 1187850"/>
              <a:gd name="connsiteY2" fmla="*/ 1121512 h 1504409"/>
              <a:gd name="connsiteX3" fmla="*/ 332134 w 1187850"/>
              <a:gd name="connsiteY3" fmla="*/ 1506628 h 1504409"/>
              <a:gd name="connsiteX4" fmla="*/ 663556 w 1187850"/>
              <a:gd name="connsiteY4" fmla="*/ 1121512 h 1504409"/>
              <a:gd name="connsiteX5" fmla="*/ 497860 w 1187850"/>
              <a:gd name="connsiteY5" fmla="*/ 1121512 h 1504409"/>
              <a:gd name="connsiteX6" fmla="*/ 751650 w 1187850"/>
              <a:gd name="connsiteY6" fmla="*/ 169332 h 1504409"/>
              <a:gd name="connsiteX7" fmla="*/ 1188351 w 1187850"/>
              <a:gd name="connsiteY7" fmla="*/ 832177 h 1504409"/>
              <a:gd name="connsiteX8" fmla="*/ 744957 w 1187850"/>
              <a:gd name="connsiteY8" fmla="*/ 712 h 150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850" h="1504409">
                <a:moveTo>
                  <a:pt x="744957" y="712"/>
                </a:moveTo>
                <a:cubicBezTo>
                  <a:pt x="191491" y="712"/>
                  <a:pt x="166408" y="1121512"/>
                  <a:pt x="166408" y="1121512"/>
                </a:cubicBezTo>
                <a:lnTo>
                  <a:pt x="712" y="1121512"/>
                </a:lnTo>
                <a:lnTo>
                  <a:pt x="332134" y="1506628"/>
                </a:lnTo>
                <a:lnTo>
                  <a:pt x="663556" y="1121512"/>
                </a:lnTo>
                <a:lnTo>
                  <a:pt x="497860" y="1121512"/>
                </a:lnTo>
                <a:cubicBezTo>
                  <a:pt x="497860" y="1121512"/>
                  <a:pt x="507116" y="182175"/>
                  <a:pt x="751650" y="169332"/>
                </a:cubicBezTo>
                <a:cubicBezTo>
                  <a:pt x="1084188" y="151876"/>
                  <a:pt x="1188351" y="832177"/>
                  <a:pt x="1188351" y="832177"/>
                </a:cubicBezTo>
                <a:cubicBezTo>
                  <a:pt x="1188351" y="832177"/>
                  <a:pt x="1167789" y="712"/>
                  <a:pt x="744957" y="712"/>
                </a:cubicBezTo>
                <a:close/>
              </a:path>
            </a:pathLst>
          </a:custGeom>
          <a:solidFill>
            <a:srgbClr val="4C8CD2"/>
          </a:solidFill>
          <a:ln w="29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7F25758-5B0E-49D9-A006-3CBC742201CC}"/>
              </a:ext>
            </a:extLst>
          </p:cNvPr>
          <p:cNvSpPr/>
          <p:nvPr/>
        </p:nvSpPr>
        <p:spPr>
          <a:xfrm rot="16200000">
            <a:off x="3210137" y="2501063"/>
            <a:ext cx="1187850" cy="1504409"/>
          </a:xfrm>
          <a:custGeom>
            <a:avLst/>
            <a:gdLst>
              <a:gd name="connsiteX0" fmla="*/ 744957 w 1187850"/>
              <a:gd name="connsiteY0" fmla="*/ 712 h 1504409"/>
              <a:gd name="connsiteX1" fmla="*/ 166408 w 1187850"/>
              <a:gd name="connsiteY1" fmla="*/ 1121512 h 1504409"/>
              <a:gd name="connsiteX2" fmla="*/ 712 w 1187850"/>
              <a:gd name="connsiteY2" fmla="*/ 1121512 h 1504409"/>
              <a:gd name="connsiteX3" fmla="*/ 332134 w 1187850"/>
              <a:gd name="connsiteY3" fmla="*/ 1506628 h 1504409"/>
              <a:gd name="connsiteX4" fmla="*/ 663556 w 1187850"/>
              <a:gd name="connsiteY4" fmla="*/ 1121512 h 1504409"/>
              <a:gd name="connsiteX5" fmla="*/ 497860 w 1187850"/>
              <a:gd name="connsiteY5" fmla="*/ 1121512 h 1504409"/>
              <a:gd name="connsiteX6" fmla="*/ 751650 w 1187850"/>
              <a:gd name="connsiteY6" fmla="*/ 169332 h 1504409"/>
              <a:gd name="connsiteX7" fmla="*/ 1188351 w 1187850"/>
              <a:gd name="connsiteY7" fmla="*/ 832177 h 1504409"/>
              <a:gd name="connsiteX8" fmla="*/ 744957 w 1187850"/>
              <a:gd name="connsiteY8" fmla="*/ 712 h 150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850" h="1504409">
                <a:moveTo>
                  <a:pt x="744957" y="712"/>
                </a:moveTo>
                <a:cubicBezTo>
                  <a:pt x="191491" y="712"/>
                  <a:pt x="166408" y="1121512"/>
                  <a:pt x="166408" y="1121512"/>
                </a:cubicBezTo>
                <a:lnTo>
                  <a:pt x="712" y="1121512"/>
                </a:lnTo>
                <a:lnTo>
                  <a:pt x="332134" y="1506628"/>
                </a:lnTo>
                <a:lnTo>
                  <a:pt x="663556" y="1121512"/>
                </a:lnTo>
                <a:lnTo>
                  <a:pt x="497860" y="1121512"/>
                </a:lnTo>
                <a:cubicBezTo>
                  <a:pt x="497860" y="1121512"/>
                  <a:pt x="507116" y="182175"/>
                  <a:pt x="751650" y="169332"/>
                </a:cubicBezTo>
                <a:cubicBezTo>
                  <a:pt x="1084188" y="151876"/>
                  <a:pt x="1188351" y="832177"/>
                  <a:pt x="1188351" y="832177"/>
                </a:cubicBezTo>
                <a:cubicBezTo>
                  <a:pt x="1188351" y="832177"/>
                  <a:pt x="1167789" y="712"/>
                  <a:pt x="744957" y="712"/>
                </a:cubicBezTo>
                <a:close/>
              </a:path>
            </a:pathLst>
          </a:custGeom>
          <a:solidFill>
            <a:srgbClr val="4C8CD2"/>
          </a:solidFill>
          <a:ln w="29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ECC0A7-63D7-4829-9374-70D7475A2A5D}"/>
              </a:ext>
            </a:extLst>
          </p:cNvPr>
          <p:cNvSpPr/>
          <p:nvPr/>
        </p:nvSpPr>
        <p:spPr>
          <a:xfrm flipV="1">
            <a:off x="5651720" y="4814125"/>
            <a:ext cx="1187850" cy="1504409"/>
          </a:xfrm>
          <a:custGeom>
            <a:avLst/>
            <a:gdLst>
              <a:gd name="connsiteX0" fmla="*/ 744957 w 1187850"/>
              <a:gd name="connsiteY0" fmla="*/ 712 h 1504409"/>
              <a:gd name="connsiteX1" fmla="*/ 166408 w 1187850"/>
              <a:gd name="connsiteY1" fmla="*/ 1121512 h 1504409"/>
              <a:gd name="connsiteX2" fmla="*/ 712 w 1187850"/>
              <a:gd name="connsiteY2" fmla="*/ 1121512 h 1504409"/>
              <a:gd name="connsiteX3" fmla="*/ 332134 w 1187850"/>
              <a:gd name="connsiteY3" fmla="*/ 1506628 h 1504409"/>
              <a:gd name="connsiteX4" fmla="*/ 663556 w 1187850"/>
              <a:gd name="connsiteY4" fmla="*/ 1121512 h 1504409"/>
              <a:gd name="connsiteX5" fmla="*/ 497860 w 1187850"/>
              <a:gd name="connsiteY5" fmla="*/ 1121512 h 1504409"/>
              <a:gd name="connsiteX6" fmla="*/ 751650 w 1187850"/>
              <a:gd name="connsiteY6" fmla="*/ 169332 h 1504409"/>
              <a:gd name="connsiteX7" fmla="*/ 1188351 w 1187850"/>
              <a:gd name="connsiteY7" fmla="*/ 832177 h 1504409"/>
              <a:gd name="connsiteX8" fmla="*/ 744957 w 1187850"/>
              <a:gd name="connsiteY8" fmla="*/ 712 h 150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850" h="1504409">
                <a:moveTo>
                  <a:pt x="744957" y="712"/>
                </a:moveTo>
                <a:cubicBezTo>
                  <a:pt x="191491" y="712"/>
                  <a:pt x="166408" y="1121512"/>
                  <a:pt x="166408" y="1121512"/>
                </a:cubicBezTo>
                <a:lnTo>
                  <a:pt x="712" y="1121512"/>
                </a:lnTo>
                <a:lnTo>
                  <a:pt x="332134" y="1506628"/>
                </a:lnTo>
                <a:lnTo>
                  <a:pt x="663556" y="1121512"/>
                </a:lnTo>
                <a:lnTo>
                  <a:pt x="497860" y="1121512"/>
                </a:lnTo>
                <a:cubicBezTo>
                  <a:pt x="497860" y="1121512"/>
                  <a:pt x="507116" y="182175"/>
                  <a:pt x="751650" y="169332"/>
                </a:cubicBezTo>
                <a:cubicBezTo>
                  <a:pt x="1084188" y="151876"/>
                  <a:pt x="1188351" y="832177"/>
                  <a:pt x="1188351" y="832177"/>
                </a:cubicBezTo>
                <a:cubicBezTo>
                  <a:pt x="1188351" y="832177"/>
                  <a:pt x="1167789" y="712"/>
                  <a:pt x="744957" y="712"/>
                </a:cubicBezTo>
                <a:close/>
              </a:path>
            </a:pathLst>
          </a:custGeom>
          <a:solidFill>
            <a:srgbClr val="4C8CD2"/>
          </a:solidFill>
          <a:ln w="29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FB6A8EF4-86AF-427C-8BF0-9C57D1ABFB4F}"/>
              </a:ext>
            </a:extLst>
          </p:cNvPr>
          <p:cNvSpPr txBox="1">
            <a:spLocks/>
          </p:cNvSpPr>
          <p:nvPr/>
        </p:nvSpPr>
        <p:spPr>
          <a:xfrm>
            <a:off x="231399" y="956553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4400" dirty="0">
                <a:solidFill>
                  <a:srgbClr val="4C8C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Parking Zone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6C5BB988-B274-488B-B4F2-90B6E6724745}"/>
              </a:ext>
            </a:extLst>
          </p:cNvPr>
          <p:cNvSpPr txBox="1">
            <a:spLocks/>
          </p:cNvSpPr>
          <p:nvPr/>
        </p:nvSpPr>
        <p:spPr>
          <a:xfrm>
            <a:off x="364530" y="5229835"/>
            <a:ext cx="4828129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4400" dirty="0">
                <a:solidFill>
                  <a:srgbClr val="4C8C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See Registered Parking Zone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8EAE3C6D-D5F8-4D85-8B15-4FACA9F63E26}"/>
              </a:ext>
            </a:extLst>
          </p:cNvPr>
          <p:cNvSpPr txBox="1">
            <a:spLocks/>
          </p:cNvSpPr>
          <p:nvPr/>
        </p:nvSpPr>
        <p:spPr>
          <a:xfrm>
            <a:off x="9535512" y="930656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4400" dirty="0">
                <a:solidFill>
                  <a:srgbClr val="4C8C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Parking Receipt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A59962E7-49BA-48EB-96E3-814BE0B3CF28}"/>
              </a:ext>
            </a:extLst>
          </p:cNvPr>
          <p:cNvSpPr txBox="1">
            <a:spLocks/>
          </p:cNvSpPr>
          <p:nvPr/>
        </p:nvSpPr>
        <p:spPr>
          <a:xfrm>
            <a:off x="8257117" y="5240120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4400" dirty="0">
                <a:solidFill>
                  <a:srgbClr val="4C8C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parking slot directly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B1BA42A-AE12-4792-B0E7-629B6495199A}"/>
              </a:ext>
            </a:extLst>
          </p:cNvPr>
          <p:cNvSpPr txBox="1">
            <a:spLocks/>
          </p:cNvSpPr>
          <p:nvPr/>
        </p:nvSpPr>
        <p:spPr>
          <a:xfrm>
            <a:off x="4166282" y="2596633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5400" u="sng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USER </a:t>
            </a:r>
          </a:p>
          <a:p>
            <a:r>
              <a:rPr lang="id-ID" sz="5400" u="sng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STORY</a:t>
            </a:r>
            <a:endParaRPr lang="en-US" sz="5400" u="sng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3A4151-C2BB-4825-8CFF-CDC3C8B33FD7}"/>
              </a:ext>
            </a:extLst>
          </p:cNvPr>
          <p:cNvGrpSpPr/>
          <p:nvPr/>
        </p:nvGrpSpPr>
        <p:grpSpPr>
          <a:xfrm>
            <a:off x="8550156" y="1271626"/>
            <a:ext cx="694921" cy="557839"/>
            <a:chOff x="2962275" y="915988"/>
            <a:chExt cx="6261100" cy="5026025"/>
          </a:xfrm>
          <a:solidFill>
            <a:srgbClr val="4C8CD2"/>
          </a:solidFill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050EEB3-A6AF-4C0A-95F9-177827D244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2275" y="915988"/>
              <a:ext cx="6261100" cy="5026025"/>
            </a:xfrm>
            <a:custGeom>
              <a:avLst/>
              <a:gdLst>
                <a:gd name="T0" fmla="*/ 0 w 3944"/>
                <a:gd name="T1" fmla="*/ 0 h 3166"/>
                <a:gd name="T2" fmla="*/ 0 w 3944"/>
                <a:gd name="T3" fmla="*/ 546 h 3166"/>
                <a:gd name="T4" fmla="*/ 0 w 3944"/>
                <a:gd name="T5" fmla="*/ 655 h 3166"/>
                <a:gd name="T6" fmla="*/ 0 w 3944"/>
                <a:gd name="T7" fmla="*/ 3166 h 3166"/>
                <a:gd name="T8" fmla="*/ 3944 w 3944"/>
                <a:gd name="T9" fmla="*/ 3166 h 3166"/>
                <a:gd name="T10" fmla="*/ 3944 w 3944"/>
                <a:gd name="T11" fmla="*/ 655 h 3166"/>
                <a:gd name="T12" fmla="*/ 3944 w 3944"/>
                <a:gd name="T13" fmla="*/ 546 h 3166"/>
                <a:gd name="T14" fmla="*/ 3944 w 3944"/>
                <a:gd name="T15" fmla="*/ 0 h 3166"/>
                <a:gd name="T16" fmla="*/ 0 w 3944"/>
                <a:gd name="T17" fmla="*/ 0 h 3166"/>
                <a:gd name="T18" fmla="*/ 3725 w 3944"/>
                <a:gd name="T19" fmla="*/ 2947 h 3166"/>
                <a:gd name="T20" fmla="*/ 219 w 3944"/>
                <a:gd name="T21" fmla="*/ 2947 h 3166"/>
                <a:gd name="T22" fmla="*/ 219 w 3944"/>
                <a:gd name="T23" fmla="*/ 764 h 3166"/>
                <a:gd name="T24" fmla="*/ 3725 w 3944"/>
                <a:gd name="T25" fmla="*/ 764 h 3166"/>
                <a:gd name="T26" fmla="*/ 3725 w 3944"/>
                <a:gd name="T27" fmla="*/ 2947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44" h="3166">
                  <a:moveTo>
                    <a:pt x="0" y="0"/>
                  </a:moveTo>
                  <a:lnTo>
                    <a:pt x="0" y="546"/>
                  </a:lnTo>
                  <a:lnTo>
                    <a:pt x="0" y="655"/>
                  </a:lnTo>
                  <a:lnTo>
                    <a:pt x="0" y="3166"/>
                  </a:lnTo>
                  <a:lnTo>
                    <a:pt x="3944" y="3166"/>
                  </a:lnTo>
                  <a:lnTo>
                    <a:pt x="3944" y="655"/>
                  </a:lnTo>
                  <a:lnTo>
                    <a:pt x="3944" y="546"/>
                  </a:lnTo>
                  <a:lnTo>
                    <a:pt x="3944" y="0"/>
                  </a:lnTo>
                  <a:lnTo>
                    <a:pt x="0" y="0"/>
                  </a:lnTo>
                  <a:close/>
                  <a:moveTo>
                    <a:pt x="3725" y="2947"/>
                  </a:moveTo>
                  <a:lnTo>
                    <a:pt x="219" y="2947"/>
                  </a:lnTo>
                  <a:lnTo>
                    <a:pt x="219" y="764"/>
                  </a:lnTo>
                  <a:lnTo>
                    <a:pt x="3725" y="764"/>
                  </a:lnTo>
                  <a:lnTo>
                    <a:pt x="3725" y="29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0FB8767F-83A1-402D-A51F-DDFE87DB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2808288"/>
              <a:ext cx="1214438" cy="1925638"/>
            </a:xfrm>
            <a:custGeom>
              <a:avLst/>
              <a:gdLst>
                <a:gd name="T0" fmla="*/ 447 w 447"/>
                <a:gd name="T1" fmla="*/ 633 h 711"/>
                <a:gd name="T2" fmla="*/ 133 w 447"/>
                <a:gd name="T3" fmla="*/ 633 h 711"/>
                <a:gd name="T4" fmla="*/ 133 w 447"/>
                <a:gd name="T5" fmla="*/ 631 h 711"/>
                <a:gd name="T6" fmla="*/ 189 w 447"/>
                <a:gd name="T7" fmla="*/ 579 h 711"/>
                <a:gd name="T8" fmla="*/ 430 w 447"/>
                <a:gd name="T9" fmla="*/ 204 h 711"/>
                <a:gd name="T10" fmla="*/ 216 w 447"/>
                <a:gd name="T11" fmla="*/ 0 h 711"/>
                <a:gd name="T12" fmla="*/ 18 w 447"/>
                <a:gd name="T13" fmla="*/ 71 h 711"/>
                <a:gd name="T14" fmla="*/ 48 w 447"/>
                <a:gd name="T15" fmla="*/ 138 h 711"/>
                <a:gd name="T16" fmla="*/ 196 w 447"/>
                <a:gd name="T17" fmla="*/ 79 h 711"/>
                <a:gd name="T18" fmla="*/ 335 w 447"/>
                <a:gd name="T19" fmla="*/ 215 h 711"/>
                <a:gd name="T20" fmla="*/ 75 w 447"/>
                <a:gd name="T21" fmla="*/ 581 h 711"/>
                <a:gd name="T22" fmla="*/ 0 w 447"/>
                <a:gd name="T23" fmla="*/ 653 h 711"/>
                <a:gd name="T24" fmla="*/ 0 w 447"/>
                <a:gd name="T25" fmla="*/ 711 h 711"/>
                <a:gd name="T26" fmla="*/ 447 w 447"/>
                <a:gd name="T27" fmla="*/ 711 h 711"/>
                <a:gd name="T28" fmla="*/ 447 w 447"/>
                <a:gd name="T29" fmla="*/ 633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7" h="711">
                  <a:moveTo>
                    <a:pt x="447" y="633"/>
                  </a:moveTo>
                  <a:cubicBezTo>
                    <a:pt x="133" y="633"/>
                    <a:pt x="133" y="633"/>
                    <a:pt x="133" y="633"/>
                  </a:cubicBezTo>
                  <a:cubicBezTo>
                    <a:pt x="133" y="631"/>
                    <a:pt x="133" y="631"/>
                    <a:pt x="133" y="631"/>
                  </a:cubicBezTo>
                  <a:cubicBezTo>
                    <a:pt x="189" y="579"/>
                    <a:pt x="189" y="579"/>
                    <a:pt x="189" y="579"/>
                  </a:cubicBezTo>
                  <a:cubicBezTo>
                    <a:pt x="336" y="437"/>
                    <a:pt x="430" y="333"/>
                    <a:pt x="430" y="204"/>
                  </a:cubicBezTo>
                  <a:cubicBezTo>
                    <a:pt x="430" y="103"/>
                    <a:pt x="366" y="0"/>
                    <a:pt x="216" y="0"/>
                  </a:cubicBezTo>
                  <a:cubicBezTo>
                    <a:pt x="135" y="0"/>
                    <a:pt x="66" y="30"/>
                    <a:pt x="18" y="71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80" y="111"/>
                    <a:pt x="133" y="79"/>
                    <a:pt x="196" y="79"/>
                  </a:cubicBezTo>
                  <a:cubicBezTo>
                    <a:pt x="301" y="79"/>
                    <a:pt x="335" y="144"/>
                    <a:pt x="335" y="215"/>
                  </a:cubicBezTo>
                  <a:cubicBezTo>
                    <a:pt x="334" y="321"/>
                    <a:pt x="253" y="411"/>
                    <a:pt x="75" y="581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0" y="711"/>
                    <a:pt x="0" y="711"/>
                    <a:pt x="0" y="711"/>
                  </a:cubicBezTo>
                  <a:cubicBezTo>
                    <a:pt x="447" y="711"/>
                    <a:pt x="447" y="711"/>
                    <a:pt x="447" y="711"/>
                  </a:cubicBezTo>
                  <a:lnTo>
                    <a:pt x="447" y="6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E09FBFDF-0583-4FC0-8011-17064C57CC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8075" y="2808288"/>
              <a:ext cx="1285875" cy="1958975"/>
            </a:xfrm>
            <a:custGeom>
              <a:avLst/>
              <a:gdLst>
                <a:gd name="T0" fmla="*/ 0 w 473"/>
                <a:gd name="T1" fmla="*/ 534 h 723"/>
                <a:gd name="T2" fmla="*/ 235 w 473"/>
                <a:gd name="T3" fmla="*/ 723 h 723"/>
                <a:gd name="T4" fmla="*/ 473 w 473"/>
                <a:gd name="T5" fmla="*/ 520 h 723"/>
                <a:gd name="T6" fmla="*/ 332 w 473"/>
                <a:gd name="T7" fmla="*/ 339 h 723"/>
                <a:gd name="T8" fmla="*/ 332 w 473"/>
                <a:gd name="T9" fmla="*/ 336 h 723"/>
                <a:gd name="T10" fmla="*/ 447 w 473"/>
                <a:gd name="T11" fmla="*/ 172 h 723"/>
                <a:gd name="T12" fmla="*/ 243 w 473"/>
                <a:gd name="T13" fmla="*/ 0 h 723"/>
                <a:gd name="T14" fmla="*/ 27 w 473"/>
                <a:gd name="T15" fmla="*/ 186 h 723"/>
                <a:gd name="T16" fmla="*/ 138 w 473"/>
                <a:gd name="T17" fmla="*/ 343 h 723"/>
                <a:gd name="T18" fmla="*/ 139 w 473"/>
                <a:gd name="T19" fmla="*/ 347 h 723"/>
                <a:gd name="T20" fmla="*/ 0 w 473"/>
                <a:gd name="T21" fmla="*/ 534 h 723"/>
                <a:gd name="T22" fmla="*/ 117 w 473"/>
                <a:gd name="T23" fmla="*/ 180 h 723"/>
                <a:gd name="T24" fmla="*/ 238 w 473"/>
                <a:gd name="T25" fmla="*/ 68 h 723"/>
                <a:gd name="T26" fmla="*/ 356 w 473"/>
                <a:gd name="T27" fmla="*/ 182 h 723"/>
                <a:gd name="T28" fmla="*/ 250 w 473"/>
                <a:gd name="T29" fmla="*/ 309 h 723"/>
                <a:gd name="T30" fmla="*/ 117 w 473"/>
                <a:gd name="T31" fmla="*/ 180 h 723"/>
                <a:gd name="T32" fmla="*/ 223 w 473"/>
                <a:gd name="T33" fmla="*/ 377 h 723"/>
                <a:gd name="T34" fmla="*/ 377 w 473"/>
                <a:gd name="T35" fmla="*/ 529 h 723"/>
                <a:gd name="T36" fmla="*/ 237 w 473"/>
                <a:gd name="T37" fmla="*/ 654 h 723"/>
                <a:gd name="T38" fmla="*/ 97 w 473"/>
                <a:gd name="T39" fmla="*/ 521 h 723"/>
                <a:gd name="T40" fmla="*/ 223 w 473"/>
                <a:gd name="T41" fmla="*/ 377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3" h="723">
                  <a:moveTo>
                    <a:pt x="0" y="534"/>
                  </a:moveTo>
                  <a:cubicBezTo>
                    <a:pt x="0" y="636"/>
                    <a:pt x="89" y="723"/>
                    <a:pt x="235" y="723"/>
                  </a:cubicBezTo>
                  <a:cubicBezTo>
                    <a:pt x="368" y="723"/>
                    <a:pt x="473" y="641"/>
                    <a:pt x="473" y="520"/>
                  </a:cubicBezTo>
                  <a:cubicBezTo>
                    <a:pt x="473" y="435"/>
                    <a:pt x="419" y="373"/>
                    <a:pt x="332" y="339"/>
                  </a:cubicBezTo>
                  <a:cubicBezTo>
                    <a:pt x="332" y="336"/>
                    <a:pt x="332" y="336"/>
                    <a:pt x="332" y="336"/>
                  </a:cubicBezTo>
                  <a:cubicBezTo>
                    <a:pt x="418" y="295"/>
                    <a:pt x="447" y="231"/>
                    <a:pt x="447" y="172"/>
                  </a:cubicBezTo>
                  <a:cubicBezTo>
                    <a:pt x="447" y="85"/>
                    <a:pt x="379" y="0"/>
                    <a:pt x="243" y="0"/>
                  </a:cubicBezTo>
                  <a:cubicBezTo>
                    <a:pt x="121" y="0"/>
                    <a:pt x="27" y="75"/>
                    <a:pt x="27" y="186"/>
                  </a:cubicBezTo>
                  <a:cubicBezTo>
                    <a:pt x="27" y="247"/>
                    <a:pt x="61" y="307"/>
                    <a:pt x="138" y="343"/>
                  </a:cubicBezTo>
                  <a:cubicBezTo>
                    <a:pt x="139" y="347"/>
                    <a:pt x="139" y="347"/>
                    <a:pt x="139" y="347"/>
                  </a:cubicBezTo>
                  <a:cubicBezTo>
                    <a:pt x="53" y="383"/>
                    <a:pt x="0" y="446"/>
                    <a:pt x="0" y="534"/>
                  </a:cubicBezTo>
                  <a:close/>
                  <a:moveTo>
                    <a:pt x="117" y="180"/>
                  </a:moveTo>
                  <a:cubicBezTo>
                    <a:pt x="117" y="120"/>
                    <a:pt x="160" y="68"/>
                    <a:pt x="238" y="68"/>
                  </a:cubicBezTo>
                  <a:cubicBezTo>
                    <a:pt x="323" y="68"/>
                    <a:pt x="356" y="126"/>
                    <a:pt x="356" y="182"/>
                  </a:cubicBezTo>
                  <a:cubicBezTo>
                    <a:pt x="356" y="245"/>
                    <a:pt x="310" y="288"/>
                    <a:pt x="250" y="309"/>
                  </a:cubicBezTo>
                  <a:cubicBezTo>
                    <a:pt x="169" y="287"/>
                    <a:pt x="117" y="250"/>
                    <a:pt x="117" y="180"/>
                  </a:cubicBezTo>
                  <a:close/>
                  <a:moveTo>
                    <a:pt x="223" y="377"/>
                  </a:moveTo>
                  <a:cubicBezTo>
                    <a:pt x="318" y="404"/>
                    <a:pt x="377" y="444"/>
                    <a:pt x="377" y="529"/>
                  </a:cubicBezTo>
                  <a:cubicBezTo>
                    <a:pt x="377" y="602"/>
                    <a:pt x="322" y="654"/>
                    <a:pt x="237" y="654"/>
                  </a:cubicBezTo>
                  <a:cubicBezTo>
                    <a:pt x="148" y="654"/>
                    <a:pt x="94" y="592"/>
                    <a:pt x="97" y="521"/>
                  </a:cubicBezTo>
                  <a:cubicBezTo>
                    <a:pt x="97" y="454"/>
                    <a:pt x="141" y="400"/>
                    <a:pt x="223" y="3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759EB29-CA78-419A-885E-AD58646C6AD3}"/>
              </a:ext>
            </a:extLst>
          </p:cNvPr>
          <p:cNvGrpSpPr/>
          <p:nvPr/>
        </p:nvGrpSpPr>
        <p:grpSpPr>
          <a:xfrm>
            <a:off x="2845492" y="670253"/>
            <a:ext cx="849622" cy="745374"/>
            <a:chOff x="6015037" y="-969963"/>
            <a:chExt cx="1811338" cy="1589088"/>
          </a:xfrm>
          <a:solidFill>
            <a:srgbClr val="4C8CD2"/>
          </a:solidFill>
        </p:grpSpPr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859F2AC0-883F-4F19-B3E5-5AB988C197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5037" y="-969963"/>
              <a:ext cx="1811338" cy="1589088"/>
            </a:xfrm>
            <a:custGeom>
              <a:avLst/>
              <a:gdLst>
                <a:gd name="T0" fmla="*/ 994 w 2908"/>
                <a:gd name="T1" fmla="*/ 0 h 2560"/>
                <a:gd name="T2" fmla="*/ 907 w 2908"/>
                <a:gd name="T3" fmla="*/ 42 h 2560"/>
                <a:gd name="T4" fmla="*/ 1023 w 2908"/>
                <a:gd name="T5" fmla="*/ 278 h 2560"/>
                <a:gd name="T6" fmla="*/ 1070 w 2908"/>
                <a:gd name="T7" fmla="*/ 278 h 2560"/>
                <a:gd name="T8" fmla="*/ 1070 w 2908"/>
                <a:gd name="T9" fmla="*/ 751 h 2560"/>
                <a:gd name="T10" fmla="*/ 110 w 2908"/>
                <a:gd name="T11" fmla="*/ 2186 h 2560"/>
                <a:gd name="T12" fmla="*/ 346 w 2908"/>
                <a:gd name="T13" fmla="*/ 2560 h 2560"/>
                <a:gd name="T14" fmla="*/ 2562 w 2908"/>
                <a:gd name="T15" fmla="*/ 2560 h 2560"/>
                <a:gd name="T16" fmla="*/ 2798 w 2908"/>
                <a:gd name="T17" fmla="*/ 2186 h 2560"/>
                <a:gd name="T18" fmla="*/ 1838 w 2908"/>
                <a:gd name="T19" fmla="*/ 751 h 2560"/>
                <a:gd name="T20" fmla="*/ 1838 w 2908"/>
                <a:gd name="T21" fmla="*/ 278 h 2560"/>
                <a:gd name="T22" fmla="*/ 1885 w 2908"/>
                <a:gd name="T23" fmla="*/ 278 h 2560"/>
                <a:gd name="T24" fmla="*/ 2001 w 2908"/>
                <a:gd name="T25" fmla="*/ 42 h 2560"/>
                <a:gd name="T26" fmla="*/ 1914 w 2908"/>
                <a:gd name="T27" fmla="*/ 0 h 2560"/>
                <a:gd name="T28" fmla="*/ 994 w 2908"/>
                <a:gd name="T29" fmla="*/ 0 h 2560"/>
                <a:gd name="T30" fmla="*/ 578 w 2908"/>
                <a:gd name="T31" fmla="*/ 2393 h 2560"/>
                <a:gd name="T32" fmla="*/ 418 w 2908"/>
                <a:gd name="T33" fmla="*/ 2147 h 2560"/>
                <a:gd name="T34" fmla="*/ 1198 w 2908"/>
                <a:gd name="T35" fmla="*/ 1024 h 2560"/>
                <a:gd name="T36" fmla="*/ 1710 w 2908"/>
                <a:gd name="T37" fmla="*/ 1024 h 2560"/>
                <a:gd name="T38" fmla="*/ 2490 w 2908"/>
                <a:gd name="T39" fmla="*/ 2147 h 2560"/>
                <a:gd name="T40" fmla="*/ 2330 w 2908"/>
                <a:gd name="T41" fmla="*/ 2393 h 2560"/>
                <a:gd name="T42" fmla="*/ 578 w 2908"/>
                <a:gd name="T43" fmla="*/ 2393 h 2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08" h="2560">
                  <a:moveTo>
                    <a:pt x="994" y="0"/>
                  </a:moveTo>
                  <a:cubicBezTo>
                    <a:pt x="959" y="0"/>
                    <a:pt x="925" y="15"/>
                    <a:pt x="907" y="42"/>
                  </a:cubicBezTo>
                  <a:cubicBezTo>
                    <a:pt x="837" y="154"/>
                    <a:pt x="898" y="278"/>
                    <a:pt x="1023" y="278"/>
                  </a:cubicBezTo>
                  <a:cubicBezTo>
                    <a:pt x="1070" y="278"/>
                    <a:pt x="1070" y="278"/>
                    <a:pt x="1070" y="278"/>
                  </a:cubicBezTo>
                  <a:cubicBezTo>
                    <a:pt x="1070" y="751"/>
                    <a:pt x="1070" y="751"/>
                    <a:pt x="1070" y="751"/>
                  </a:cubicBezTo>
                  <a:cubicBezTo>
                    <a:pt x="110" y="2186"/>
                    <a:pt x="110" y="2186"/>
                    <a:pt x="110" y="2186"/>
                  </a:cubicBezTo>
                  <a:cubicBezTo>
                    <a:pt x="0" y="2351"/>
                    <a:pt x="132" y="2560"/>
                    <a:pt x="346" y="2560"/>
                  </a:cubicBezTo>
                  <a:cubicBezTo>
                    <a:pt x="2562" y="2560"/>
                    <a:pt x="2562" y="2560"/>
                    <a:pt x="2562" y="2560"/>
                  </a:cubicBezTo>
                  <a:cubicBezTo>
                    <a:pt x="2776" y="2560"/>
                    <a:pt x="2908" y="2351"/>
                    <a:pt x="2798" y="2186"/>
                  </a:cubicBezTo>
                  <a:cubicBezTo>
                    <a:pt x="1838" y="751"/>
                    <a:pt x="1838" y="751"/>
                    <a:pt x="1838" y="751"/>
                  </a:cubicBezTo>
                  <a:cubicBezTo>
                    <a:pt x="1838" y="278"/>
                    <a:pt x="1838" y="278"/>
                    <a:pt x="1838" y="278"/>
                  </a:cubicBezTo>
                  <a:cubicBezTo>
                    <a:pt x="1885" y="278"/>
                    <a:pt x="1885" y="278"/>
                    <a:pt x="1885" y="278"/>
                  </a:cubicBezTo>
                  <a:cubicBezTo>
                    <a:pt x="2010" y="278"/>
                    <a:pt x="2071" y="154"/>
                    <a:pt x="2001" y="42"/>
                  </a:cubicBezTo>
                  <a:cubicBezTo>
                    <a:pt x="1983" y="15"/>
                    <a:pt x="1949" y="0"/>
                    <a:pt x="1914" y="0"/>
                  </a:cubicBezTo>
                  <a:lnTo>
                    <a:pt x="994" y="0"/>
                  </a:lnTo>
                  <a:close/>
                  <a:moveTo>
                    <a:pt x="578" y="2393"/>
                  </a:moveTo>
                  <a:cubicBezTo>
                    <a:pt x="432" y="2393"/>
                    <a:pt x="342" y="2255"/>
                    <a:pt x="418" y="2147"/>
                  </a:cubicBezTo>
                  <a:cubicBezTo>
                    <a:pt x="1198" y="1024"/>
                    <a:pt x="1198" y="1024"/>
                    <a:pt x="1198" y="1024"/>
                  </a:cubicBezTo>
                  <a:cubicBezTo>
                    <a:pt x="1710" y="1024"/>
                    <a:pt x="1710" y="1024"/>
                    <a:pt x="1710" y="1024"/>
                  </a:cubicBezTo>
                  <a:cubicBezTo>
                    <a:pt x="2490" y="2147"/>
                    <a:pt x="2490" y="2147"/>
                    <a:pt x="2490" y="2147"/>
                  </a:cubicBezTo>
                  <a:cubicBezTo>
                    <a:pt x="2566" y="2255"/>
                    <a:pt x="2476" y="2393"/>
                    <a:pt x="2330" y="2393"/>
                  </a:cubicBezTo>
                  <a:lnTo>
                    <a:pt x="578" y="23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A37705DB-DB3C-4F40-B36E-85A489440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9938" y="182562"/>
              <a:ext cx="200025" cy="198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0">
              <a:extLst>
                <a:ext uri="{FF2B5EF4-FFF2-40B4-BE49-F238E27FC236}">
                  <a16:creationId xmlns:a16="http://schemas.microsoft.com/office/drawing/2014/main" id="{FD7D8611-7054-479C-A25D-8DA0A36B7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-55563"/>
              <a:ext cx="119063" cy="1190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21">
              <a:extLst>
                <a:ext uri="{FF2B5EF4-FFF2-40B4-BE49-F238E27FC236}">
                  <a16:creationId xmlns:a16="http://schemas.microsoft.com/office/drawing/2014/main" id="{26E8DA90-E755-40B4-9418-14C572B39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788" y="103187"/>
              <a:ext cx="158750" cy="158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22">
              <a:extLst>
                <a:ext uri="{FF2B5EF4-FFF2-40B4-BE49-F238E27FC236}">
                  <a16:creationId xmlns:a16="http://schemas.microsoft.com/office/drawing/2014/main" id="{8164D12E-8F13-44C2-A8B6-AE3C3F225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1163" y="-174625"/>
              <a:ext cx="79375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3">
              <a:extLst>
                <a:ext uri="{FF2B5EF4-FFF2-40B4-BE49-F238E27FC236}">
                  <a16:creationId xmlns:a16="http://schemas.microsoft.com/office/drawing/2014/main" id="{3D57B6A9-F958-4495-93D0-C5EB724B9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61937"/>
              <a:ext cx="200025" cy="198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4" name="Graphic 33" descr="Network">
            <a:extLst>
              <a:ext uri="{FF2B5EF4-FFF2-40B4-BE49-F238E27FC236}">
                <a16:creationId xmlns:a16="http://schemas.microsoft.com/office/drawing/2014/main" id="{205F788B-608F-480D-850F-29564479C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736" y="4315435"/>
            <a:ext cx="914400" cy="914400"/>
          </a:xfrm>
          <a:prstGeom prst="rect">
            <a:avLst/>
          </a:prstGeom>
        </p:spPr>
      </p:pic>
      <p:pic>
        <p:nvPicPr>
          <p:cNvPr id="35" name="Graphic 34" descr="Smart Phone">
            <a:extLst>
              <a:ext uri="{FF2B5EF4-FFF2-40B4-BE49-F238E27FC236}">
                <a16:creationId xmlns:a16="http://schemas.microsoft.com/office/drawing/2014/main" id="{6FE8930D-8B26-48BD-9A72-EAA846C7F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6595" y="41790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AD3BFB-7DD6-4BFD-82FD-A81C4D23E835}"/>
              </a:ext>
            </a:extLst>
          </p:cNvPr>
          <p:cNvSpPr/>
          <p:nvPr/>
        </p:nvSpPr>
        <p:spPr>
          <a:xfrm>
            <a:off x="0" y="0"/>
            <a:ext cx="12187238" cy="6858000"/>
          </a:xfrm>
          <a:prstGeom prst="rect">
            <a:avLst/>
          </a:prstGeom>
          <a:solidFill>
            <a:srgbClr val="4C8C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6FC52E-CC88-4808-89E4-08BAB3A2EF2A}"/>
              </a:ext>
            </a:extLst>
          </p:cNvPr>
          <p:cNvGrpSpPr/>
          <p:nvPr/>
        </p:nvGrpSpPr>
        <p:grpSpPr>
          <a:xfrm>
            <a:off x="9250753" y="4746148"/>
            <a:ext cx="746126" cy="604837"/>
            <a:chOff x="6456412" y="1658115"/>
            <a:chExt cx="746126" cy="604837"/>
          </a:xfrm>
          <a:solidFill>
            <a:schemeClr val="bg1"/>
          </a:solidFill>
        </p:grpSpPr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0527483-C084-4644-9661-6579C35F7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412" y="1658115"/>
              <a:ext cx="465138" cy="604837"/>
            </a:xfrm>
            <a:custGeom>
              <a:avLst/>
              <a:gdLst>
                <a:gd name="T0" fmla="*/ 1917 w 1917"/>
                <a:gd name="T1" fmla="*/ 1262 h 2496"/>
                <a:gd name="T2" fmla="*/ 1661 w 1917"/>
                <a:gd name="T3" fmla="*/ 1390 h 2496"/>
                <a:gd name="T4" fmla="*/ 1595 w 1917"/>
                <a:gd name="T5" fmla="*/ 1560 h 2496"/>
                <a:gd name="T6" fmla="*/ 1469 w 1917"/>
                <a:gd name="T7" fmla="*/ 1710 h 2496"/>
                <a:gd name="T8" fmla="*/ 1154 w 1917"/>
                <a:gd name="T9" fmla="*/ 1639 h 2496"/>
                <a:gd name="T10" fmla="*/ 1250 w 1917"/>
                <a:gd name="T11" fmla="*/ 2161 h 2496"/>
                <a:gd name="T12" fmla="*/ 1310 w 1917"/>
                <a:gd name="T13" fmla="*/ 2496 h 2496"/>
                <a:gd name="T14" fmla="*/ 1086 w 1917"/>
                <a:gd name="T15" fmla="*/ 2366 h 2496"/>
                <a:gd name="T16" fmla="*/ 696 w 1917"/>
                <a:gd name="T17" fmla="*/ 2137 h 2496"/>
                <a:gd name="T18" fmla="*/ 375 w 1917"/>
                <a:gd name="T19" fmla="*/ 1950 h 2496"/>
                <a:gd name="T20" fmla="*/ 453 w 1917"/>
                <a:gd name="T21" fmla="*/ 1560 h 2496"/>
                <a:gd name="T22" fmla="*/ 62 w 1917"/>
                <a:gd name="T23" fmla="*/ 936 h 2496"/>
                <a:gd name="T24" fmla="*/ 921 w 1917"/>
                <a:gd name="T25" fmla="*/ 0 h 2496"/>
                <a:gd name="T26" fmla="*/ 1195 w 1917"/>
                <a:gd name="T27" fmla="*/ 22 h 2496"/>
                <a:gd name="T28" fmla="*/ 1522 w 1917"/>
                <a:gd name="T29" fmla="*/ 147 h 2496"/>
                <a:gd name="T30" fmla="*/ 1664 w 1917"/>
                <a:gd name="T31" fmla="*/ 296 h 2496"/>
                <a:gd name="T32" fmla="*/ 1730 w 1917"/>
                <a:gd name="T33" fmla="*/ 471 h 2496"/>
                <a:gd name="T34" fmla="*/ 1701 w 1917"/>
                <a:gd name="T35" fmla="*/ 858 h 2496"/>
                <a:gd name="T36" fmla="*/ 1917 w 1917"/>
                <a:gd name="T37" fmla="*/ 1262 h 2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17" h="2496">
                  <a:moveTo>
                    <a:pt x="1917" y="1262"/>
                  </a:moveTo>
                  <a:cubicBezTo>
                    <a:pt x="1661" y="1390"/>
                    <a:pt x="1661" y="1390"/>
                    <a:pt x="1661" y="1390"/>
                  </a:cubicBezTo>
                  <a:cubicBezTo>
                    <a:pt x="1661" y="1390"/>
                    <a:pt x="1636" y="1476"/>
                    <a:pt x="1595" y="1560"/>
                  </a:cubicBezTo>
                  <a:cubicBezTo>
                    <a:pt x="1562" y="1626"/>
                    <a:pt x="1518" y="1691"/>
                    <a:pt x="1469" y="1710"/>
                  </a:cubicBezTo>
                  <a:cubicBezTo>
                    <a:pt x="1365" y="1750"/>
                    <a:pt x="1154" y="1639"/>
                    <a:pt x="1154" y="1639"/>
                  </a:cubicBezTo>
                  <a:cubicBezTo>
                    <a:pt x="1250" y="2161"/>
                    <a:pt x="1250" y="2161"/>
                    <a:pt x="1250" y="2161"/>
                  </a:cubicBezTo>
                  <a:cubicBezTo>
                    <a:pt x="1310" y="2496"/>
                    <a:pt x="1310" y="2496"/>
                    <a:pt x="1310" y="2496"/>
                  </a:cubicBezTo>
                  <a:cubicBezTo>
                    <a:pt x="1086" y="2366"/>
                    <a:pt x="1086" y="2366"/>
                    <a:pt x="1086" y="2366"/>
                  </a:cubicBezTo>
                  <a:cubicBezTo>
                    <a:pt x="696" y="2137"/>
                    <a:pt x="696" y="2137"/>
                    <a:pt x="696" y="2137"/>
                  </a:cubicBezTo>
                  <a:cubicBezTo>
                    <a:pt x="375" y="1950"/>
                    <a:pt x="375" y="1950"/>
                    <a:pt x="375" y="1950"/>
                  </a:cubicBezTo>
                  <a:cubicBezTo>
                    <a:pt x="453" y="1560"/>
                    <a:pt x="453" y="1560"/>
                    <a:pt x="453" y="1560"/>
                  </a:cubicBezTo>
                  <a:cubicBezTo>
                    <a:pt x="453" y="1560"/>
                    <a:pt x="181" y="1572"/>
                    <a:pt x="62" y="936"/>
                  </a:cubicBezTo>
                  <a:cubicBezTo>
                    <a:pt x="41" y="819"/>
                    <a:pt x="0" y="0"/>
                    <a:pt x="921" y="0"/>
                  </a:cubicBezTo>
                  <a:cubicBezTo>
                    <a:pt x="1024" y="0"/>
                    <a:pt x="1115" y="8"/>
                    <a:pt x="1195" y="22"/>
                  </a:cubicBezTo>
                  <a:cubicBezTo>
                    <a:pt x="1336" y="47"/>
                    <a:pt x="1442" y="91"/>
                    <a:pt x="1522" y="147"/>
                  </a:cubicBezTo>
                  <a:cubicBezTo>
                    <a:pt x="1584" y="191"/>
                    <a:pt x="1630" y="242"/>
                    <a:pt x="1664" y="296"/>
                  </a:cubicBezTo>
                  <a:cubicBezTo>
                    <a:pt x="1698" y="353"/>
                    <a:pt x="1719" y="413"/>
                    <a:pt x="1730" y="471"/>
                  </a:cubicBezTo>
                  <a:cubicBezTo>
                    <a:pt x="1769" y="671"/>
                    <a:pt x="1701" y="858"/>
                    <a:pt x="1701" y="858"/>
                  </a:cubicBezTo>
                  <a:lnTo>
                    <a:pt x="1917" y="12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CDF1F994-D694-4151-92B9-FA7855F1C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225" y="1658115"/>
              <a:ext cx="341313" cy="604837"/>
            </a:xfrm>
            <a:custGeom>
              <a:avLst/>
              <a:gdLst>
                <a:gd name="T0" fmla="*/ 1403 w 1403"/>
                <a:gd name="T1" fmla="*/ 1262 h 2496"/>
                <a:gd name="T2" fmla="*/ 1147 w 1403"/>
                <a:gd name="T3" fmla="*/ 1390 h 2496"/>
                <a:gd name="T4" fmla="*/ 955 w 1403"/>
                <a:gd name="T5" fmla="*/ 1710 h 2496"/>
                <a:gd name="T6" fmla="*/ 640 w 1403"/>
                <a:gd name="T7" fmla="*/ 1639 h 2496"/>
                <a:gd name="T8" fmla="*/ 796 w 1403"/>
                <a:gd name="T9" fmla="*/ 2496 h 2496"/>
                <a:gd name="T10" fmla="*/ 572 w 1403"/>
                <a:gd name="T11" fmla="*/ 2366 h 2496"/>
                <a:gd name="T12" fmla="*/ 182 w 1403"/>
                <a:gd name="T13" fmla="*/ 2137 h 2496"/>
                <a:gd name="T14" fmla="*/ 80 w 1403"/>
                <a:gd name="T15" fmla="*/ 2078 h 2496"/>
                <a:gd name="T16" fmla="*/ 0 w 1403"/>
                <a:gd name="T17" fmla="*/ 1639 h 2496"/>
                <a:gd name="T18" fmla="*/ 315 w 1403"/>
                <a:gd name="T19" fmla="*/ 1710 h 2496"/>
                <a:gd name="T20" fmla="*/ 507 w 1403"/>
                <a:gd name="T21" fmla="*/ 1390 h 2496"/>
                <a:gd name="T22" fmla="*/ 763 w 1403"/>
                <a:gd name="T23" fmla="*/ 1262 h 2496"/>
                <a:gd name="T24" fmla="*/ 547 w 1403"/>
                <a:gd name="T25" fmla="*/ 858 h 2496"/>
                <a:gd name="T26" fmla="*/ 576 w 1403"/>
                <a:gd name="T27" fmla="*/ 471 h 2496"/>
                <a:gd name="T28" fmla="*/ 510 w 1403"/>
                <a:gd name="T29" fmla="*/ 296 h 2496"/>
                <a:gd name="T30" fmla="*/ 106 w 1403"/>
                <a:gd name="T31" fmla="*/ 35 h 2496"/>
                <a:gd name="T32" fmla="*/ 407 w 1403"/>
                <a:gd name="T33" fmla="*/ 0 h 2496"/>
                <a:gd name="T34" fmla="*/ 1150 w 1403"/>
                <a:gd name="T35" fmla="*/ 296 h 2496"/>
                <a:gd name="T36" fmla="*/ 1216 w 1403"/>
                <a:gd name="T37" fmla="*/ 471 h 2496"/>
                <a:gd name="T38" fmla="*/ 1187 w 1403"/>
                <a:gd name="T39" fmla="*/ 858 h 2496"/>
                <a:gd name="T40" fmla="*/ 1403 w 1403"/>
                <a:gd name="T41" fmla="*/ 1262 h 2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03" h="2496">
                  <a:moveTo>
                    <a:pt x="1403" y="1262"/>
                  </a:moveTo>
                  <a:cubicBezTo>
                    <a:pt x="1147" y="1390"/>
                    <a:pt x="1147" y="1390"/>
                    <a:pt x="1147" y="1390"/>
                  </a:cubicBezTo>
                  <a:cubicBezTo>
                    <a:pt x="1147" y="1390"/>
                    <a:pt x="1066" y="1667"/>
                    <a:pt x="955" y="1710"/>
                  </a:cubicBezTo>
                  <a:cubicBezTo>
                    <a:pt x="851" y="1750"/>
                    <a:pt x="640" y="1639"/>
                    <a:pt x="640" y="1639"/>
                  </a:cubicBezTo>
                  <a:cubicBezTo>
                    <a:pt x="796" y="2496"/>
                    <a:pt x="796" y="2496"/>
                    <a:pt x="796" y="2496"/>
                  </a:cubicBezTo>
                  <a:cubicBezTo>
                    <a:pt x="572" y="2366"/>
                    <a:pt x="572" y="2366"/>
                    <a:pt x="572" y="2366"/>
                  </a:cubicBezTo>
                  <a:cubicBezTo>
                    <a:pt x="182" y="2137"/>
                    <a:pt x="182" y="2137"/>
                    <a:pt x="182" y="2137"/>
                  </a:cubicBezTo>
                  <a:cubicBezTo>
                    <a:pt x="80" y="2078"/>
                    <a:pt x="80" y="2078"/>
                    <a:pt x="80" y="2078"/>
                  </a:cubicBezTo>
                  <a:cubicBezTo>
                    <a:pt x="0" y="1639"/>
                    <a:pt x="0" y="1639"/>
                    <a:pt x="0" y="1639"/>
                  </a:cubicBezTo>
                  <a:cubicBezTo>
                    <a:pt x="0" y="1639"/>
                    <a:pt x="211" y="1750"/>
                    <a:pt x="315" y="1710"/>
                  </a:cubicBezTo>
                  <a:cubicBezTo>
                    <a:pt x="426" y="1667"/>
                    <a:pt x="507" y="1390"/>
                    <a:pt x="507" y="1390"/>
                  </a:cubicBezTo>
                  <a:cubicBezTo>
                    <a:pt x="763" y="1262"/>
                    <a:pt x="763" y="1262"/>
                    <a:pt x="763" y="1262"/>
                  </a:cubicBezTo>
                  <a:cubicBezTo>
                    <a:pt x="547" y="858"/>
                    <a:pt x="547" y="858"/>
                    <a:pt x="547" y="858"/>
                  </a:cubicBezTo>
                  <a:cubicBezTo>
                    <a:pt x="547" y="858"/>
                    <a:pt x="615" y="671"/>
                    <a:pt x="576" y="471"/>
                  </a:cubicBezTo>
                  <a:cubicBezTo>
                    <a:pt x="565" y="413"/>
                    <a:pt x="544" y="353"/>
                    <a:pt x="510" y="296"/>
                  </a:cubicBezTo>
                  <a:cubicBezTo>
                    <a:pt x="441" y="184"/>
                    <a:pt x="318" y="85"/>
                    <a:pt x="106" y="35"/>
                  </a:cubicBezTo>
                  <a:cubicBezTo>
                    <a:pt x="192" y="13"/>
                    <a:pt x="292" y="0"/>
                    <a:pt x="407" y="0"/>
                  </a:cubicBezTo>
                  <a:cubicBezTo>
                    <a:pt x="838" y="0"/>
                    <a:pt x="1050" y="135"/>
                    <a:pt x="1150" y="296"/>
                  </a:cubicBezTo>
                  <a:cubicBezTo>
                    <a:pt x="1184" y="353"/>
                    <a:pt x="1205" y="413"/>
                    <a:pt x="1216" y="471"/>
                  </a:cubicBezTo>
                  <a:cubicBezTo>
                    <a:pt x="1255" y="671"/>
                    <a:pt x="1187" y="858"/>
                    <a:pt x="1187" y="858"/>
                  </a:cubicBezTo>
                  <a:lnTo>
                    <a:pt x="1403" y="12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Subtitle 2">
            <a:extLst>
              <a:ext uri="{FF2B5EF4-FFF2-40B4-BE49-F238E27FC236}">
                <a16:creationId xmlns:a16="http://schemas.microsoft.com/office/drawing/2014/main" id="{6C7D1547-DA29-45A6-9E6D-80B41EFD2D16}"/>
              </a:ext>
            </a:extLst>
          </p:cNvPr>
          <p:cNvSpPr txBox="1">
            <a:spLocks/>
          </p:cNvSpPr>
          <p:nvPr/>
        </p:nvSpPr>
        <p:spPr>
          <a:xfrm>
            <a:off x="1298282" y="5723952"/>
            <a:ext cx="2355654" cy="314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CUSTOMER</a:t>
            </a:r>
            <a:endParaRPr lang="en-US" sz="2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8177A41C-6AD0-4259-8C23-AA93CF509E8D}"/>
              </a:ext>
            </a:extLst>
          </p:cNvPr>
          <p:cNvSpPr txBox="1">
            <a:spLocks/>
          </p:cNvSpPr>
          <p:nvPr/>
        </p:nvSpPr>
        <p:spPr>
          <a:xfrm>
            <a:off x="4918173" y="5593733"/>
            <a:ext cx="2355654" cy="314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ADMIN </a:t>
            </a:r>
          </a:p>
          <a:p>
            <a:r>
              <a:rPr lang="id-ID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(Parking Zone)</a:t>
            </a:r>
            <a:endParaRPr lang="en-US" sz="2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81C72C3-928C-4F0E-A100-FDC0B289230A}"/>
              </a:ext>
            </a:extLst>
          </p:cNvPr>
          <p:cNvSpPr txBox="1">
            <a:spLocks/>
          </p:cNvSpPr>
          <p:nvPr/>
        </p:nvSpPr>
        <p:spPr>
          <a:xfrm>
            <a:off x="8538064" y="5750912"/>
            <a:ext cx="2355654" cy="314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SUPER ADMIN</a:t>
            </a:r>
            <a:endParaRPr lang="en-US" sz="2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E85C60-5DA3-4A25-A6D6-E4FA5C3C2ADD}"/>
              </a:ext>
            </a:extLst>
          </p:cNvPr>
          <p:cNvSpPr txBox="1"/>
          <p:nvPr/>
        </p:nvSpPr>
        <p:spPr>
          <a:xfrm>
            <a:off x="2771865" y="3401575"/>
            <a:ext cx="6883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USER ROLE</a:t>
            </a:r>
            <a:endParaRPr lang="en-US" sz="48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9" name="Graphic 28" descr="Smart Phone">
            <a:extLst>
              <a:ext uri="{FF2B5EF4-FFF2-40B4-BE49-F238E27FC236}">
                <a16:creationId xmlns:a16="http://schemas.microsoft.com/office/drawing/2014/main" id="{3A1D441F-B13D-4BA1-89ED-9C1F75034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6419" y="4591366"/>
            <a:ext cx="914400" cy="914400"/>
          </a:xfrm>
          <a:prstGeom prst="rect">
            <a:avLst/>
          </a:prstGeom>
        </p:spPr>
      </p:pic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D0B5DFDD-7FAB-4550-AFB3-B922DAB86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5668" y="4698125"/>
            <a:ext cx="700882" cy="700882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69BB672-CD5E-4C42-92C1-716694C5DF76}"/>
              </a:ext>
            </a:extLst>
          </p:cNvPr>
          <p:cNvCxnSpPr>
            <a:cxnSpLocks/>
          </p:cNvCxnSpPr>
          <p:nvPr/>
        </p:nvCxnSpPr>
        <p:spPr>
          <a:xfrm flipH="1">
            <a:off x="4205281" y="4190646"/>
            <a:ext cx="395992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0EB9082-B0AD-4BC8-B086-798DFC0B7F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43" b="31243"/>
          <a:stretch>
            <a:fillRect/>
          </a:stretch>
        </p:blipFill>
        <p:spPr>
          <a:xfrm>
            <a:off x="115910" y="90152"/>
            <a:ext cx="11925836" cy="33388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08551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4E308B-9623-478B-808B-7AEA45ED28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3ED2212-C830-44A0-B058-0528172003F4}"/>
              </a:ext>
            </a:extLst>
          </p:cNvPr>
          <p:cNvSpPr/>
          <p:nvPr/>
        </p:nvSpPr>
        <p:spPr>
          <a:xfrm>
            <a:off x="318212" y="0"/>
            <a:ext cx="3170860" cy="2191558"/>
          </a:xfrm>
          <a:custGeom>
            <a:avLst/>
            <a:gdLst>
              <a:gd name="connsiteX0" fmla="*/ 2870645 w 4733925"/>
              <a:gd name="connsiteY0" fmla="*/ 3918018 h 3916900"/>
              <a:gd name="connsiteX1" fmla="*/ 1864614 w 4733925"/>
              <a:gd name="connsiteY1" fmla="*/ 3918018 h 3916900"/>
              <a:gd name="connsiteX2" fmla="*/ 7144 w 4733925"/>
              <a:gd name="connsiteY2" fmla="*/ 2707503 h 3916900"/>
              <a:gd name="connsiteX3" fmla="*/ 7144 w 4733925"/>
              <a:gd name="connsiteY3" fmla="*/ 4656 h 3916900"/>
              <a:gd name="connsiteX4" fmla="*/ 4728115 w 4733925"/>
              <a:gd name="connsiteY4" fmla="*/ 4656 h 3916900"/>
              <a:gd name="connsiteX5" fmla="*/ 4728115 w 4733925"/>
              <a:gd name="connsiteY5" fmla="*/ 2707503 h 3916900"/>
              <a:gd name="connsiteX6" fmla="*/ 2870645 w 4733925"/>
              <a:gd name="connsiteY6" fmla="*/ 3918018 h 391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3925" h="3916900">
                <a:moveTo>
                  <a:pt x="2870645" y="3918018"/>
                </a:moveTo>
                <a:lnTo>
                  <a:pt x="1864614" y="3918018"/>
                </a:lnTo>
                <a:cubicBezTo>
                  <a:pt x="838772" y="3918018"/>
                  <a:pt x="7144" y="3376045"/>
                  <a:pt x="7144" y="2707503"/>
                </a:cubicBezTo>
                <a:lnTo>
                  <a:pt x="7144" y="4656"/>
                </a:lnTo>
                <a:lnTo>
                  <a:pt x="4728115" y="4656"/>
                </a:lnTo>
                <a:lnTo>
                  <a:pt x="4728115" y="2707503"/>
                </a:lnTo>
                <a:cubicBezTo>
                  <a:pt x="4728115" y="3376045"/>
                  <a:pt x="3896487" y="3918018"/>
                  <a:pt x="2870645" y="3918018"/>
                </a:cubicBezTo>
                <a:close/>
              </a:path>
            </a:pathLst>
          </a:custGeom>
          <a:solidFill>
            <a:srgbClr val="4C8C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B7B763-5C42-4E69-8736-C2C5A5452681}"/>
              </a:ext>
            </a:extLst>
          </p:cNvPr>
          <p:cNvCxnSpPr>
            <a:cxnSpLocks/>
          </p:cNvCxnSpPr>
          <p:nvPr/>
        </p:nvCxnSpPr>
        <p:spPr>
          <a:xfrm flipH="1">
            <a:off x="1424497" y="6491639"/>
            <a:ext cx="2582151" cy="0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btitle 2">
            <a:extLst>
              <a:ext uri="{FF2B5EF4-FFF2-40B4-BE49-F238E27FC236}">
                <a16:creationId xmlns:a16="http://schemas.microsoft.com/office/drawing/2014/main" id="{8DD7BC7D-FD7A-4171-A4DD-7049BD81EEFB}"/>
              </a:ext>
            </a:extLst>
          </p:cNvPr>
          <p:cNvSpPr txBox="1">
            <a:spLocks/>
          </p:cNvSpPr>
          <p:nvPr/>
        </p:nvSpPr>
        <p:spPr>
          <a:xfrm>
            <a:off x="156593" y="6233366"/>
            <a:ext cx="150065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0CFE33-7963-48C7-B851-55538BBA2F8E}"/>
              </a:ext>
            </a:extLst>
          </p:cNvPr>
          <p:cNvSpPr txBox="1"/>
          <p:nvPr/>
        </p:nvSpPr>
        <p:spPr>
          <a:xfrm>
            <a:off x="-133391" y="115645"/>
            <a:ext cx="4074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 </a:t>
            </a:r>
          </a:p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CASE</a:t>
            </a:r>
            <a:endParaRPr lang="en-US" sz="5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C8FF11-62A4-46CC-AC9F-E52F73CC4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065" y="72748"/>
            <a:ext cx="7776521" cy="671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8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4E308B-9623-478B-808B-7AEA45ED28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3ED2212-C830-44A0-B058-0528172003F4}"/>
              </a:ext>
            </a:extLst>
          </p:cNvPr>
          <p:cNvSpPr/>
          <p:nvPr/>
        </p:nvSpPr>
        <p:spPr>
          <a:xfrm>
            <a:off x="318212" y="0"/>
            <a:ext cx="3170860" cy="2191558"/>
          </a:xfrm>
          <a:custGeom>
            <a:avLst/>
            <a:gdLst>
              <a:gd name="connsiteX0" fmla="*/ 2870645 w 4733925"/>
              <a:gd name="connsiteY0" fmla="*/ 3918018 h 3916900"/>
              <a:gd name="connsiteX1" fmla="*/ 1864614 w 4733925"/>
              <a:gd name="connsiteY1" fmla="*/ 3918018 h 3916900"/>
              <a:gd name="connsiteX2" fmla="*/ 7144 w 4733925"/>
              <a:gd name="connsiteY2" fmla="*/ 2707503 h 3916900"/>
              <a:gd name="connsiteX3" fmla="*/ 7144 w 4733925"/>
              <a:gd name="connsiteY3" fmla="*/ 4656 h 3916900"/>
              <a:gd name="connsiteX4" fmla="*/ 4728115 w 4733925"/>
              <a:gd name="connsiteY4" fmla="*/ 4656 h 3916900"/>
              <a:gd name="connsiteX5" fmla="*/ 4728115 w 4733925"/>
              <a:gd name="connsiteY5" fmla="*/ 2707503 h 3916900"/>
              <a:gd name="connsiteX6" fmla="*/ 2870645 w 4733925"/>
              <a:gd name="connsiteY6" fmla="*/ 3918018 h 391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3925" h="3916900">
                <a:moveTo>
                  <a:pt x="2870645" y="3918018"/>
                </a:moveTo>
                <a:lnTo>
                  <a:pt x="1864614" y="3918018"/>
                </a:lnTo>
                <a:cubicBezTo>
                  <a:pt x="838772" y="3918018"/>
                  <a:pt x="7144" y="3376045"/>
                  <a:pt x="7144" y="2707503"/>
                </a:cubicBezTo>
                <a:lnTo>
                  <a:pt x="7144" y="4656"/>
                </a:lnTo>
                <a:lnTo>
                  <a:pt x="4728115" y="4656"/>
                </a:lnTo>
                <a:lnTo>
                  <a:pt x="4728115" y="2707503"/>
                </a:lnTo>
                <a:cubicBezTo>
                  <a:pt x="4728115" y="3376045"/>
                  <a:pt x="3896487" y="3918018"/>
                  <a:pt x="2870645" y="3918018"/>
                </a:cubicBezTo>
                <a:close/>
              </a:path>
            </a:pathLst>
          </a:custGeom>
          <a:solidFill>
            <a:srgbClr val="4C8C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B7B763-5C42-4E69-8736-C2C5A5452681}"/>
              </a:ext>
            </a:extLst>
          </p:cNvPr>
          <p:cNvCxnSpPr/>
          <p:nvPr/>
        </p:nvCxnSpPr>
        <p:spPr>
          <a:xfrm>
            <a:off x="318212" y="2980377"/>
            <a:ext cx="0" cy="2396837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btitle 2">
            <a:extLst>
              <a:ext uri="{FF2B5EF4-FFF2-40B4-BE49-F238E27FC236}">
                <a16:creationId xmlns:a16="http://schemas.microsoft.com/office/drawing/2014/main" id="{8DD7BC7D-FD7A-4171-A4DD-7049BD81EEFB}"/>
              </a:ext>
            </a:extLst>
          </p:cNvPr>
          <p:cNvSpPr txBox="1">
            <a:spLocks/>
          </p:cNvSpPr>
          <p:nvPr/>
        </p:nvSpPr>
        <p:spPr>
          <a:xfrm rot="16200000">
            <a:off x="-457872" y="5826606"/>
            <a:ext cx="150065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0CFE33-7963-48C7-B851-55538BBA2F8E}"/>
              </a:ext>
            </a:extLst>
          </p:cNvPr>
          <p:cNvSpPr txBox="1"/>
          <p:nvPr/>
        </p:nvSpPr>
        <p:spPr>
          <a:xfrm>
            <a:off x="-133391" y="115645"/>
            <a:ext cx="4074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 </a:t>
            </a:r>
          </a:p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CASE</a:t>
            </a:r>
            <a:endParaRPr lang="en-US" sz="5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88AFD-4E55-441B-A077-D1CCE53E5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48" y="0"/>
            <a:ext cx="7667776" cy="67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63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4E308B-9623-478B-808B-7AEA45ED28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3ED2212-C830-44A0-B058-0528172003F4}"/>
              </a:ext>
            </a:extLst>
          </p:cNvPr>
          <p:cNvSpPr/>
          <p:nvPr/>
        </p:nvSpPr>
        <p:spPr>
          <a:xfrm>
            <a:off x="8417184" y="0"/>
            <a:ext cx="3170860" cy="2191558"/>
          </a:xfrm>
          <a:custGeom>
            <a:avLst/>
            <a:gdLst>
              <a:gd name="connsiteX0" fmla="*/ 2870645 w 4733925"/>
              <a:gd name="connsiteY0" fmla="*/ 3918018 h 3916900"/>
              <a:gd name="connsiteX1" fmla="*/ 1864614 w 4733925"/>
              <a:gd name="connsiteY1" fmla="*/ 3918018 h 3916900"/>
              <a:gd name="connsiteX2" fmla="*/ 7144 w 4733925"/>
              <a:gd name="connsiteY2" fmla="*/ 2707503 h 3916900"/>
              <a:gd name="connsiteX3" fmla="*/ 7144 w 4733925"/>
              <a:gd name="connsiteY3" fmla="*/ 4656 h 3916900"/>
              <a:gd name="connsiteX4" fmla="*/ 4728115 w 4733925"/>
              <a:gd name="connsiteY4" fmla="*/ 4656 h 3916900"/>
              <a:gd name="connsiteX5" fmla="*/ 4728115 w 4733925"/>
              <a:gd name="connsiteY5" fmla="*/ 2707503 h 3916900"/>
              <a:gd name="connsiteX6" fmla="*/ 2870645 w 4733925"/>
              <a:gd name="connsiteY6" fmla="*/ 3918018 h 391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3925" h="3916900">
                <a:moveTo>
                  <a:pt x="2870645" y="3918018"/>
                </a:moveTo>
                <a:lnTo>
                  <a:pt x="1864614" y="3918018"/>
                </a:lnTo>
                <a:cubicBezTo>
                  <a:pt x="838772" y="3918018"/>
                  <a:pt x="7144" y="3376045"/>
                  <a:pt x="7144" y="2707503"/>
                </a:cubicBezTo>
                <a:lnTo>
                  <a:pt x="7144" y="4656"/>
                </a:lnTo>
                <a:lnTo>
                  <a:pt x="4728115" y="4656"/>
                </a:lnTo>
                <a:lnTo>
                  <a:pt x="4728115" y="2707503"/>
                </a:lnTo>
                <a:cubicBezTo>
                  <a:pt x="4728115" y="3376045"/>
                  <a:pt x="3896487" y="3918018"/>
                  <a:pt x="2870645" y="3918018"/>
                </a:cubicBezTo>
                <a:close/>
              </a:path>
            </a:pathLst>
          </a:custGeom>
          <a:solidFill>
            <a:srgbClr val="4C8C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B7B763-5C42-4E69-8736-C2C5A5452681}"/>
              </a:ext>
            </a:extLst>
          </p:cNvPr>
          <p:cNvCxnSpPr/>
          <p:nvPr/>
        </p:nvCxnSpPr>
        <p:spPr>
          <a:xfrm>
            <a:off x="11813526" y="4056477"/>
            <a:ext cx="0" cy="2396837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btitle 2">
            <a:extLst>
              <a:ext uri="{FF2B5EF4-FFF2-40B4-BE49-F238E27FC236}">
                <a16:creationId xmlns:a16="http://schemas.microsoft.com/office/drawing/2014/main" id="{8DD7BC7D-FD7A-4171-A4DD-7049BD81EEFB}"/>
              </a:ext>
            </a:extLst>
          </p:cNvPr>
          <p:cNvSpPr txBox="1">
            <a:spLocks/>
          </p:cNvSpPr>
          <p:nvPr/>
        </p:nvSpPr>
        <p:spPr>
          <a:xfrm rot="5400000">
            <a:off x="11094869" y="3263577"/>
            <a:ext cx="150065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0CFE33-7963-48C7-B851-55538BBA2F8E}"/>
              </a:ext>
            </a:extLst>
          </p:cNvPr>
          <p:cNvSpPr txBox="1"/>
          <p:nvPr/>
        </p:nvSpPr>
        <p:spPr>
          <a:xfrm>
            <a:off x="7965581" y="115645"/>
            <a:ext cx="4074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 </a:t>
            </a:r>
          </a:p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CASE</a:t>
            </a:r>
            <a:endParaRPr lang="en-US" sz="5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BD0F7-6F06-4250-A0EA-6AECCD20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4" y="274798"/>
            <a:ext cx="7877669" cy="635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55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E8B60B-2D51-4E5D-87AF-BA6F3517A3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3ED2212-C830-44A0-B058-0528172003F4}"/>
              </a:ext>
            </a:extLst>
          </p:cNvPr>
          <p:cNvSpPr/>
          <p:nvPr/>
        </p:nvSpPr>
        <p:spPr>
          <a:xfrm>
            <a:off x="10098157" y="17183"/>
            <a:ext cx="1919299" cy="1944139"/>
          </a:xfrm>
          <a:custGeom>
            <a:avLst/>
            <a:gdLst>
              <a:gd name="connsiteX0" fmla="*/ 2870645 w 4733925"/>
              <a:gd name="connsiteY0" fmla="*/ 3918018 h 3916900"/>
              <a:gd name="connsiteX1" fmla="*/ 1864614 w 4733925"/>
              <a:gd name="connsiteY1" fmla="*/ 3918018 h 3916900"/>
              <a:gd name="connsiteX2" fmla="*/ 7144 w 4733925"/>
              <a:gd name="connsiteY2" fmla="*/ 2707503 h 3916900"/>
              <a:gd name="connsiteX3" fmla="*/ 7144 w 4733925"/>
              <a:gd name="connsiteY3" fmla="*/ 4656 h 3916900"/>
              <a:gd name="connsiteX4" fmla="*/ 4728115 w 4733925"/>
              <a:gd name="connsiteY4" fmla="*/ 4656 h 3916900"/>
              <a:gd name="connsiteX5" fmla="*/ 4728115 w 4733925"/>
              <a:gd name="connsiteY5" fmla="*/ 2707503 h 3916900"/>
              <a:gd name="connsiteX6" fmla="*/ 2870645 w 4733925"/>
              <a:gd name="connsiteY6" fmla="*/ 3918018 h 391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3925" h="3916900">
                <a:moveTo>
                  <a:pt x="2870645" y="3918018"/>
                </a:moveTo>
                <a:lnTo>
                  <a:pt x="1864614" y="3918018"/>
                </a:lnTo>
                <a:cubicBezTo>
                  <a:pt x="838772" y="3918018"/>
                  <a:pt x="7144" y="3376045"/>
                  <a:pt x="7144" y="2707503"/>
                </a:cubicBezTo>
                <a:lnTo>
                  <a:pt x="7144" y="4656"/>
                </a:lnTo>
                <a:lnTo>
                  <a:pt x="4728115" y="4656"/>
                </a:lnTo>
                <a:lnTo>
                  <a:pt x="4728115" y="2707503"/>
                </a:lnTo>
                <a:cubicBezTo>
                  <a:pt x="4728115" y="3376045"/>
                  <a:pt x="3896487" y="3918018"/>
                  <a:pt x="2870645" y="3918018"/>
                </a:cubicBezTo>
                <a:close/>
              </a:path>
            </a:pathLst>
          </a:custGeom>
          <a:solidFill>
            <a:srgbClr val="4C8C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B7B763-5C42-4E69-8736-C2C5A5452681}"/>
              </a:ext>
            </a:extLst>
          </p:cNvPr>
          <p:cNvCxnSpPr/>
          <p:nvPr/>
        </p:nvCxnSpPr>
        <p:spPr>
          <a:xfrm>
            <a:off x="11900612" y="2844863"/>
            <a:ext cx="0" cy="2396837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btitle 2">
            <a:extLst>
              <a:ext uri="{FF2B5EF4-FFF2-40B4-BE49-F238E27FC236}">
                <a16:creationId xmlns:a16="http://schemas.microsoft.com/office/drawing/2014/main" id="{8DD7BC7D-FD7A-4171-A4DD-7049BD81EEFB}"/>
              </a:ext>
            </a:extLst>
          </p:cNvPr>
          <p:cNvSpPr txBox="1">
            <a:spLocks/>
          </p:cNvSpPr>
          <p:nvPr/>
        </p:nvSpPr>
        <p:spPr>
          <a:xfrm rot="5400000">
            <a:off x="11150284" y="5925068"/>
            <a:ext cx="150065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0CFE33-7963-48C7-B851-55538BBA2F8E}"/>
              </a:ext>
            </a:extLst>
          </p:cNvPr>
          <p:cNvSpPr txBox="1"/>
          <p:nvPr/>
        </p:nvSpPr>
        <p:spPr>
          <a:xfrm>
            <a:off x="9050623" y="189632"/>
            <a:ext cx="4074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ERD</a:t>
            </a:r>
            <a:endParaRPr lang="en-US" sz="5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38D074D-B506-4E32-8006-C82ABE961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81" y="189632"/>
            <a:ext cx="9251996" cy="65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78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1436</TotalTime>
  <Words>112</Words>
  <Application>Microsoft Office PowerPoint</Application>
  <PresentationFormat>Widescreen</PresentationFormat>
  <Paragraphs>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Roboto</vt:lpstr>
      <vt:lpstr>Roboto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gianttemplate.com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admin@gianttemplate.com</dc:creator>
  <cp:lastModifiedBy>Hakim Vengeance</cp:lastModifiedBy>
  <cp:revision>35</cp:revision>
  <dcterms:created xsi:type="dcterms:W3CDTF">2018-12-22T08:54:05Z</dcterms:created>
  <dcterms:modified xsi:type="dcterms:W3CDTF">2020-02-11T23:00:29Z</dcterms:modified>
</cp:coreProperties>
</file>